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7" d="100"/>
          <a:sy n="127" d="100"/>
        </p:scale>
        <p:origin x="-3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13.04.2015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ejka.ru/" TargetMode="External"/><Relationship Id="rId2" Type="http://schemas.openxmlformats.org/officeDocument/2006/relationships/hyperlink" Target="http://www.gifpark.s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3" Type="http://schemas.openxmlformats.org/officeDocument/2006/relationships/image" Target="../media/image14.gif"/><Relationship Id="rId7" Type="http://schemas.openxmlformats.org/officeDocument/2006/relationships/image" Target="../media/image18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gif"/><Relationship Id="rId5" Type="http://schemas.openxmlformats.org/officeDocument/2006/relationships/image" Target="../media/image16.gif"/><Relationship Id="rId4" Type="http://schemas.openxmlformats.org/officeDocument/2006/relationships/image" Target="../media/image15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836712"/>
            <a:ext cx="5723468" cy="2498162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solidFill>
                  <a:schemeClr val="accent6">
                    <a:lumMod val="75000"/>
                  </a:schemeClr>
                </a:solidFill>
              </a:rPr>
              <a:t>День</a:t>
            </a:r>
            <a:br>
              <a:rPr lang="ru-RU" sz="96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9600" b="1" dirty="0" smtClean="0">
                <a:solidFill>
                  <a:schemeClr val="accent6">
                    <a:lumMod val="75000"/>
                  </a:schemeClr>
                </a:solidFill>
              </a:rPr>
              <a:t>Здоровья</a:t>
            </a:r>
            <a:endParaRPr lang="ru-RU" sz="9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5589240"/>
            <a:ext cx="6048672" cy="1080120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 smtClean="0"/>
              <a:t>Учитель-логопед </a:t>
            </a:r>
            <a:r>
              <a:rPr lang="ru-RU" sz="1600" b="1" dirty="0" err="1" smtClean="0"/>
              <a:t>Торгашева</a:t>
            </a:r>
            <a:r>
              <a:rPr lang="ru-RU" sz="1600" b="1" dirty="0" smtClean="0"/>
              <a:t> Татьяна </a:t>
            </a:r>
            <a:r>
              <a:rPr lang="ru-RU" sz="1600" b="1" dirty="0" smtClean="0"/>
              <a:t>Владимировна</a:t>
            </a:r>
            <a:endParaRPr lang="en-US" sz="1600" b="1" dirty="0" smtClean="0"/>
          </a:p>
          <a:p>
            <a:pPr algn="ctr"/>
            <a:endParaRPr lang="en-US" sz="1600" b="1" dirty="0" smtClean="0"/>
          </a:p>
          <a:p>
            <a:pPr algn="ctr"/>
            <a:r>
              <a:rPr lang="ru-RU" sz="1600" b="1" i="1" dirty="0" smtClean="0"/>
              <a:t>Для </a:t>
            </a:r>
            <a:r>
              <a:rPr lang="ru-RU" sz="1600" b="1" i="1" dirty="0" smtClean="0"/>
              <a:t>обучающихся начальных классов</a:t>
            </a:r>
          </a:p>
          <a:p>
            <a:pPr algn="ctr"/>
            <a:endParaRPr lang="ru-RU" sz="16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068960"/>
            <a:ext cx="3328987" cy="3402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139952" y="188640"/>
            <a:ext cx="47491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" lvl="0" algn="ctr">
              <a:spcBef>
                <a:spcPts val="600"/>
              </a:spcBef>
              <a:buClr>
                <a:srgbClr val="3891A7"/>
              </a:buClr>
              <a:buSzPct val="80000"/>
            </a:pPr>
            <a:r>
              <a:rPr lang="ru-RU" sz="1600" b="1" dirty="0" smtClean="0">
                <a:solidFill>
                  <a:srgbClr val="4F271C">
                    <a:shade val="30000"/>
                    <a:satMod val="150000"/>
                  </a:srgbClr>
                </a:solidFill>
              </a:rPr>
              <a:t>ГКОУ ЛО «Назийский центр социальной адаптации»</a:t>
            </a:r>
          </a:p>
        </p:txBody>
      </p:sp>
    </p:spTree>
    <p:extLst>
      <p:ext uri="{BB962C8B-B14F-4D97-AF65-F5344CB8AC3E}">
        <p14:creationId xmlns:p14="http://schemas.microsoft.com/office/powerpoint/2010/main" xmlns="" val="684999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196752"/>
            <a:ext cx="7498080" cy="1143000"/>
          </a:xfrm>
        </p:spPr>
        <p:txBody>
          <a:bodyPr>
            <a:noAutofit/>
          </a:bodyPr>
          <a:lstStyle/>
          <a:p>
            <a:r>
              <a:rPr lang="ru-RU" sz="2800" b="1" dirty="0"/>
              <a:t>Вот те добрые советы,</a:t>
            </a:r>
            <a:br>
              <a:rPr lang="ru-RU" sz="2800" b="1" dirty="0"/>
            </a:br>
            <a:r>
              <a:rPr lang="ru-RU" sz="2800" b="1" dirty="0"/>
              <a:t>В них и спрятаны секреты,</a:t>
            </a:r>
            <a:br>
              <a:rPr lang="ru-RU" sz="2800" b="1" dirty="0"/>
            </a:br>
            <a:r>
              <a:rPr lang="ru-RU" sz="2800" b="1" dirty="0"/>
              <a:t>Как здоровье сохранить.</a:t>
            </a:r>
            <a:br>
              <a:rPr lang="ru-RU" sz="2800" b="1" dirty="0"/>
            </a:br>
            <a:r>
              <a:rPr lang="ru-RU" sz="2800" b="1" dirty="0"/>
              <a:t>Научись его ценить!</a:t>
            </a:r>
            <a:br>
              <a:rPr lang="ru-RU" sz="2800" b="1" dirty="0"/>
            </a:br>
            <a:endParaRPr lang="ru-RU" sz="28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78032" y="2996952"/>
            <a:ext cx="2727303" cy="3024336"/>
          </a:xfrm>
        </p:spPr>
      </p:pic>
    </p:spTree>
    <p:extLst>
      <p:ext uri="{BB962C8B-B14F-4D97-AF65-F5344CB8AC3E}">
        <p14:creationId xmlns:p14="http://schemas.microsoft.com/office/powerpoint/2010/main" xmlns="" val="1282101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836712"/>
            <a:ext cx="5723468" cy="2498162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solidFill>
                  <a:schemeClr val="accent6">
                    <a:lumMod val="75000"/>
                  </a:schemeClr>
                </a:solidFill>
              </a:rPr>
              <a:t>День</a:t>
            </a:r>
            <a:br>
              <a:rPr lang="ru-RU" sz="96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9600" b="1" dirty="0" smtClean="0">
                <a:solidFill>
                  <a:schemeClr val="accent6">
                    <a:lumMod val="75000"/>
                  </a:schemeClr>
                </a:solidFill>
              </a:rPr>
              <a:t>Здоровья</a:t>
            </a:r>
            <a:endParaRPr lang="ru-RU" sz="9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068960"/>
            <a:ext cx="3328987" cy="3402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84999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Ресурсы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96646" indent="-514350">
              <a:buFont typeface="+mj-lt"/>
              <a:buAutoNum type="arabicPeriod"/>
            </a:pPr>
            <a:r>
              <a:rPr lang="en-US" b="1" dirty="0" err="1" smtClean="0">
                <a:hlinkClick r:id="rId2"/>
              </a:rPr>
              <a:t>gif</a:t>
            </a:r>
            <a:r>
              <a:rPr lang="en-US" dirty="0" err="1" smtClean="0">
                <a:hlinkClick r:id="rId2"/>
              </a:rPr>
              <a:t>park.su</a:t>
            </a:r>
            <a:r>
              <a:rPr lang="ru-RU" dirty="0" smtClean="0"/>
              <a:t> – анимированные гифы.</a:t>
            </a:r>
          </a:p>
          <a:p>
            <a:pPr marL="596646" indent="-514350">
              <a:buFont typeface="+mj-lt"/>
              <a:buAutoNum type="arabicPeriod"/>
            </a:pPr>
            <a:r>
              <a:rPr lang="en-US" dirty="0" smtClean="0">
                <a:hlinkClick r:id="rId3"/>
              </a:rPr>
              <a:t>ejka.ru</a:t>
            </a:r>
            <a:r>
              <a:rPr lang="ru-RU" dirty="0" smtClean="0"/>
              <a:t> – стихотворение для презентации.</a:t>
            </a:r>
          </a:p>
          <a:p>
            <a:pPr marL="596646" indent="-514350">
              <a:buFont typeface="+mj-lt"/>
              <a:buAutoNum type="arabicPeriod"/>
            </a:pP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836712"/>
            <a:ext cx="7498080" cy="1143000"/>
          </a:xfrm>
        </p:spPr>
        <p:txBody>
          <a:bodyPr>
            <a:noAutofit/>
          </a:bodyPr>
          <a:lstStyle/>
          <a:p>
            <a:r>
              <a:rPr lang="ru-RU" sz="2800" b="1" dirty="0">
                <a:effectLst/>
              </a:rPr>
              <a:t>Чтоб здоровье сохранить,</a:t>
            </a:r>
            <a:br>
              <a:rPr lang="ru-RU" sz="2800" b="1" dirty="0">
                <a:effectLst/>
              </a:rPr>
            </a:br>
            <a:r>
              <a:rPr lang="ru-RU" sz="2800" b="1" dirty="0">
                <a:effectLst/>
              </a:rPr>
              <a:t>Организм свой укрепить,</a:t>
            </a:r>
            <a:br>
              <a:rPr lang="ru-RU" sz="2800" b="1" dirty="0">
                <a:effectLst/>
              </a:rPr>
            </a:br>
            <a:r>
              <a:rPr lang="ru-RU" sz="2800" b="1" dirty="0">
                <a:effectLst/>
              </a:rPr>
              <a:t>Знает вся моя семья</a:t>
            </a:r>
            <a:br>
              <a:rPr lang="ru-RU" sz="2800" b="1" dirty="0">
                <a:effectLst/>
              </a:rPr>
            </a:br>
            <a:r>
              <a:rPr lang="ru-RU" sz="2800" b="1" dirty="0">
                <a:effectLst/>
              </a:rPr>
              <a:t>Должен быть режим у дня. </a:t>
            </a:r>
            <a:br>
              <a:rPr lang="ru-RU" sz="2800" b="1" dirty="0">
                <a:effectLst/>
              </a:rPr>
            </a:br>
            <a:endParaRPr lang="ru-RU" sz="28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2" y="2223767"/>
            <a:ext cx="2620997" cy="2141337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0232" y="4221088"/>
            <a:ext cx="2274849" cy="2064863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80629" y="3294435"/>
            <a:ext cx="2144859" cy="2389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05484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908720"/>
            <a:ext cx="7498080" cy="1143000"/>
          </a:xfrm>
        </p:spPr>
        <p:txBody>
          <a:bodyPr>
            <a:noAutofit/>
          </a:bodyPr>
          <a:lstStyle/>
          <a:p>
            <a:r>
              <a:rPr lang="ru-RU" sz="2800" b="1" dirty="0">
                <a:effectLst/>
              </a:rPr>
              <a:t>Следует, ребята, знать</a:t>
            </a:r>
            <a:br>
              <a:rPr lang="ru-RU" sz="2800" b="1" dirty="0">
                <a:effectLst/>
              </a:rPr>
            </a:br>
            <a:r>
              <a:rPr lang="ru-RU" sz="2800" b="1" dirty="0">
                <a:effectLst/>
              </a:rPr>
              <a:t>Нужно </a:t>
            </a:r>
            <a:r>
              <a:rPr lang="ru-RU" sz="2800" b="1" smtClean="0">
                <a:effectLst/>
              </a:rPr>
              <a:t>лечь пораньше </a:t>
            </a:r>
            <a:r>
              <a:rPr lang="ru-RU" sz="2800" b="1" dirty="0">
                <a:effectLst/>
              </a:rPr>
              <a:t>спать.</a:t>
            </a:r>
            <a:br>
              <a:rPr lang="ru-RU" sz="2800" b="1" dirty="0">
                <a:effectLst/>
              </a:rPr>
            </a:br>
            <a:r>
              <a:rPr lang="ru-RU" sz="2800" b="1" dirty="0">
                <a:effectLst/>
              </a:rPr>
              <a:t>Ну а утром не лениться–</a:t>
            </a:r>
            <a:br>
              <a:rPr lang="ru-RU" sz="2800" b="1" dirty="0">
                <a:effectLst/>
              </a:rPr>
            </a:br>
            <a:r>
              <a:rPr lang="ru-RU" sz="2800" b="1" dirty="0">
                <a:effectLst/>
              </a:rPr>
              <a:t>На зарядку становиться!</a:t>
            </a:r>
            <a:br>
              <a:rPr lang="ru-RU" sz="2800" b="1" dirty="0">
                <a:effectLst/>
              </a:rPr>
            </a:br>
            <a:endParaRPr lang="ru-RU" sz="28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52120" y="3068960"/>
            <a:ext cx="3065096" cy="338062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63688" y="2780928"/>
            <a:ext cx="3600400" cy="1938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49469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764704"/>
            <a:ext cx="7498080" cy="1143000"/>
          </a:xfrm>
        </p:spPr>
        <p:txBody>
          <a:bodyPr>
            <a:noAutofit/>
          </a:bodyPr>
          <a:lstStyle/>
          <a:p>
            <a:r>
              <a:rPr lang="ru-RU" sz="2800" b="1" dirty="0">
                <a:effectLst/>
              </a:rPr>
              <a:t>Чистить зубы, умываться,</a:t>
            </a:r>
            <a:br>
              <a:rPr lang="ru-RU" sz="2800" b="1" dirty="0">
                <a:effectLst/>
              </a:rPr>
            </a:br>
            <a:r>
              <a:rPr lang="ru-RU" sz="2800" b="1" dirty="0">
                <a:effectLst/>
              </a:rPr>
              <a:t>И почаще улыбаться,</a:t>
            </a:r>
            <a:br>
              <a:rPr lang="ru-RU" sz="2800" b="1" dirty="0">
                <a:effectLst/>
              </a:rPr>
            </a:br>
            <a:r>
              <a:rPr lang="ru-RU" sz="2800" b="1" dirty="0">
                <a:effectLst/>
              </a:rPr>
              <a:t>Закаляться, и тогда</a:t>
            </a:r>
            <a:br>
              <a:rPr lang="ru-RU" sz="2800" b="1" dirty="0">
                <a:effectLst/>
              </a:rPr>
            </a:br>
            <a:r>
              <a:rPr lang="ru-RU" sz="2800" b="1" dirty="0">
                <a:effectLst/>
              </a:rPr>
              <a:t>Не страшна тебе хандра.</a:t>
            </a:r>
            <a:br>
              <a:rPr lang="ru-RU" sz="2800" b="1" dirty="0">
                <a:effectLst/>
              </a:rPr>
            </a:br>
            <a:endParaRPr lang="ru-RU" sz="28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27784" y="2355430"/>
            <a:ext cx="4485415" cy="3379854"/>
          </a:xfrm>
        </p:spPr>
      </p:pic>
    </p:spTree>
    <p:extLst>
      <p:ext uri="{BB962C8B-B14F-4D97-AF65-F5344CB8AC3E}">
        <p14:creationId xmlns:p14="http://schemas.microsoft.com/office/powerpoint/2010/main" xmlns="" val="583129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692696"/>
            <a:ext cx="7498080" cy="1143000"/>
          </a:xfrm>
        </p:spPr>
        <p:txBody>
          <a:bodyPr>
            <a:noAutofit/>
          </a:bodyPr>
          <a:lstStyle/>
          <a:p>
            <a:r>
              <a:rPr lang="ru-RU" sz="2800" b="1" dirty="0">
                <a:effectLst/>
              </a:rPr>
              <a:t>У здоровья есть враги,</a:t>
            </a:r>
            <a:br>
              <a:rPr lang="ru-RU" sz="2800" b="1" dirty="0">
                <a:effectLst/>
              </a:rPr>
            </a:br>
            <a:r>
              <a:rPr lang="ru-RU" sz="2800" b="1" dirty="0">
                <a:effectLst/>
              </a:rPr>
              <a:t>С ними дружбы не води!</a:t>
            </a:r>
            <a:br>
              <a:rPr lang="ru-RU" sz="2800" b="1" dirty="0">
                <a:effectLst/>
              </a:rPr>
            </a:br>
            <a:r>
              <a:rPr lang="ru-RU" sz="2800" b="1" dirty="0">
                <a:effectLst/>
              </a:rPr>
              <a:t>Среди них тихоня лень,</a:t>
            </a:r>
            <a:br>
              <a:rPr lang="ru-RU" sz="2800" b="1" dirty="0">
                <a:effectLst/>
              </a:rPr>
            </a:br>
            <a:r>
              <a:rPr lang="ru-RU" sz="2800" b="1" dirty="0">
                <a:effectLst/>
              </a:rPr>
              <a:t>С ней борись ты каждый день</a:t>
            </a:r>
            <a:endParaRPr lang="ru-RU" sz="28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6774" y="2636912"/>
            <a:ext cx="2883138" cy="303838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69231" y="3717032"/>
            <a:ext cx="2788332" cy="24578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27284" y="1618416"/>
            <a:ext cx="2177164" cy="3918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46874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764704"/>
            <a:ext cx="7498080" cy="1143000"/>
          </a:xfrm>
        </p:spPr>
        <p:txBody>
          <a:bodyPr>
            <a:noAutofit/>
          </a:bodyPr>
          <a:lstStyle/>
          <a:p>
            <a:r>
              <a:rPr lang="ru-RU" sz="2800" b="1" dirty="0">
                <a:effectLst/>
              </a:rPr>
              <a:t>Чтобы ни один микроб</a:t>
            </a:r>
            <a:br>
              <a:rPr lang="ru-RU" sz="2800" b="1" dirty="0">
                <a:effectLst/>
              </a:rPr>
            </a:br>
            <a:r>
              <a:rPr lang="ru-RU" sz="2800" b="1" dirty="0">
                <a:effectLst/>
              </a:rPr>
              <a:t>Не попал случайно в рот, </a:t>
            </a:r>
            <a:br>
              <a:rPr lang="ru-RU" sz="2800" b="1" dirty="0">
                <a:effectLst/>
              </a:rPr>
            </a:br>
            <a:r>
              <a:rPr lang="ru-RU" sz="2800" b="1" dirty="0">
                <a:effectLst/>
              </a:rPr>
              <a:t>Руки мыть перед едой</a:t>
            </a:r>
            <a:br>
              <a:rPr lang="ru-RU" sz="2800" b="1" dirty="0">
                <a:effectLst/>
              </a:rPr>
            </a:br>
            <a:r>
              <a:rPr lang="ru-RU" sz="2800" b="1" dirty="0">
                <a:effectLst/>
              </a:rPr>
              <a:t>Нужно мылом и водой.</a:t>
            </a:r>
            <a:endParaRPr lang="ru-RU" sz="28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71800" y="2420888"/>
            <a:ext cx="4196990" cy="3357592"/>
          </a:xfrm>
        </p:spPr>
      </p:pic>
    </p:spTree>
    <p:extLst>
      <p:ext uri="{BB962C8B-B14F-4D97-AF65-F5344CB8AC3E}">
        <p14:creationId xmlns:p14="http://schemas.microsoft.com/office/powerpoint/2010/main" xmlns="" val="1655136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908720"/>
            <a:ext cx="7498080" cy="1143000"/>
          </a:xfrm>
        </p:spPr>
        <p:txBody>
          <a:bodyPr>
            <a:noAutofit/>
          </a:bodyPr>
          <a:lstStyle/>
          <a:p>
            <a:r>
              <a:rPr lang="ru-RU" sz="2800" b="1" dirty="0"/>
              <a:t>Кушать овощи и фрукты,</a:t>
            </a:r>
            <a:br>
              <a:rPr lang="ru-RU" sz="2800" b="1" dirty="0"/>
            </a:br>
            <a:r>
              <a:rPr lang="ru-RU" sz="2800" b="1" dirty="0"/>
              <a:t>Рыбу, молокопродукты-</a:t>
            </a:r>
            <a:br>
              <a:rPr lang="ru-RU" sz="2800" b="1" dirty="0"/>
            </a:br>
            <a:r>
              <a:rPr lang="ru-RU" sz="2800" b="1" dirty="0"/>
              <a:t>Вот полезная еда,</a:t>
            </a:r>
            <a:br>
              <a:rPr lang="ru-RU" sz="2800" b="1" dirty="0"/>
            </a:br>
            <a:r>
              <a:rPr lang="ru-RU" sz="2800" b="1" dirty="0"/>
              <a:t>Витаминами полна!</a:t>
            </a:r>
            <a:br>
              <a:rPr lang="ru-RU" sz="2800" b="1" dirty="0"/>
            </a:br>
            <a:endParaRPr lang="ru-RU" sz="28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0232" y="188640"/>
            <a:ext cx="1854206" cy="197782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6216" y="2276872"/>
            <a:ext cx="1548441" cy="172773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19672" y="2420887"/>
            <a:ext cx="1944216" cy="15051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2" y="4585701"/>
            <a:ext cx="1828758" cy="187195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29878" y="5085184"/>
            <a:ext cx="1446578" cy="160046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24128" y="3717031"/>
            <a:ext cx="1440160" cy="184974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95920" y="3688796"/>
            <a:ext cx="1224151" cy="254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10720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692696"/>
            <a:ext cx="7498080" cy="1143000"/>
          </a:xfrm>
        </p:spPr>
        <p:txBody>
          <a:bodyPr>
            <a:noAutofit/>
          </a:bodyPr>
          <a:lstStyle/>
          <a:p>
            <a:r>
              <a:rPr lang="ru-RU" sz="2800" b="1" dirty="0"/>
              <a:t>На прогулку выходи,</a:t>
            </a:r>
            <a:br>
              <a:rPr lang="ru-RU" sz="2800" b="1" dirty="0"/>
            </a:br>
            <a:r>
              <a:rPr lang="ru-RU" sz="2800" b="1" dirty="0"/>
              <a:t>Свежим воздухом дыши.</a:t>
            </a:r>
            <a:br>
              <a:rPr lang="ru-RU" sz="2800" b="1" dirty="0"/>
            </a:br>
            <a:r>
              <a:rPr lang="ru-RU" sz="2800" b="1" dirty="0"/>
              <a:t>Только помни при уходе: </a:t>
            </a:r>
            <a:br>
              <a:rPr lang="ru-RU" sz="2800" b="1" dirty="0"/>
            </a:br>
            <a:r>
              <a:rPr lang="ru-RU" sz="2800" b="1" dirty="0"/>
              <a:t>Одеваться по погоде!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28640" y="4365104"/>
            <a:ext cx="3275581" cy="194421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64716" y="1628800"/>
            <a:ext cx="3312368" cy="261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73986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124744"/>
            <a:ext cx="7498080" cy="1143000"/>
          </a:xfrm>
        </p:spPr>
        <p:txBody>
          <a:bodyPr>
            <a:noAutofit/>
          </a:bodyPr>
          <a:lstStyle/>
          <a:p>
            <a:r>
              <a:rPr lang="ru-RU" sz="2800" b="1" dirty="0"/>
              <a:t>Ну, а если уж случилось:</a:t>
            </a:r>
            <a:br>
              <a:rPr lang="ru-RU" sz="2800" b="1" dirty="0"/>
            </a:br>
            <a:r>
              <a:rPr lang="ru-RU" sz="2800" b="1" dirty="0"/>
              <a:t>Разболеться получилось,</a:t>
            </a:r>
            <a:br>
              <a:rPr lang="ru-RU" sz="2800" b="1" dirty="0"/>
            </a:br>
            <a:r>
              <a:rPr lang="ru-RU" sz="2800" b="1" dirty="0"/>
              <a:t>Знай, к врачу тебе пора.</a:t>
            </a:r>
            <a:br>
              <a:rPr lang="ru-RU" sz="2800" b="1" dirty="0"/>
            </a:br>
            <a:r>
              <a:rPr lang="ru-RU" sz="2800" b="1" dirty="0"/>
              <a:t>Он поможет нам всегда!</a:t>
            </a:r>
            <a:br>
              <a:rPr lang="ru-RU" sz="2800" b="1" dirty="0"/>
            </a:br>
            <a:endParaRPr lang="ru-RU" sz="28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7704" y="2996951"/>
            <a:ext cx="1872208" cy="359023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0072" y="2564904"/>
            <a:ext cx="3240360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82357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180</TotalTime>
  <Words>74</Words>
  <Application>Microsoft Office PowerPoint</Application>
  <PresentationFormat>Экран (4:3)</PresentationFormat>
  <Paragraphs>18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Солнцестояние</vt:lpstr>
      <vt:lpstr>День Здоровья</vt:lpstr>
      <vt:lpstr>Чтоб здоровье сохранить, Организм свой укрепить, Знает вся моя семья Должен быть режим у дня.  </vt:lpstr>
      <vt:lpstr>Следует, ребята, знать Нужно лечь пораньше спать. Ну а утром не лениться– На зарядку становиться! </vt:lpstr>
      <vt:lpstr>Чистить зубы, умываться, И почаще улыбаться, Закаляться, и тогда Не страшна тебе хандра. </vt:lpstr>
      <vt:lpstr>У здоровья есть враги, С ними дружбы не води! Среди них тихоня лень, С ней борись ты каждый день</vt:lpstr>
      <vt:lpstr>Чтобы ни один микроб Не попал случайно в рот,  Руки мыть перед едой Нужно мылом и водой.</vt:lpstr>
      <vt:lpstr>Кушать овощи и фрукты, Рыбу, молокопродукты- Вот полезная еда, Витаминами полна! </vt:lpstr>
      <vt:lpstr>На прогулку выходи, Свежим воздухом дыши. Только помни при уходе:  Одеваться по погоде!</vt:lpstr>
      <vt:lpstr>Ну, а если уж случилось: Разболеться получилось, Знай, к врачу тебе пора. Он поможет нам всегда! </vt:lpstr>
      <vt:lpstr>Вот те добрые советы, В них и спрятаны секреты, Как здоровье сохранить. Научись его ценить! </vt:lpstr>
      <vt:lpstr>День Здоровья</vt:lpstr>
      <vt:lpstr>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Здоровья</dc:title>
  <dc:creator>Татьяна</dc:creator>
  <cp:lastModifiedBy>Пользователь Windows</cp:lastModifiedBy>
  <cp:revision>13</cp:revision>
  <dcterms:created xsi:type="dcterms:W3CDTF">2012-09-13T10:45:12Z</dcterms:created>
  <dcterms:modified xsi:type="dcterms:W3CDTF">2015-04-13T06:10:14Z</dcterms:modified>
</cp:coreProperties>
</file>