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303" r:id="rId3"/>
    <p:sldId id="30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93" r:id="rId38"/>
    <p:sldId id="294" r:id="rId39"/>
    <p:sldId id="296" r:id="rId40"/>
    <p:sldId id="297" r:id="rId41"/>
    <p:sldId id="298" r:id="rId42"/>
    <p:sldId id="302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4" autoAdjust="0"/>
    <p:restoredTop sz="94660"/>
  </p:normalViewPr>
  <p:slideViewPr>
    <p:cSldViewPr>
      <p:cViewPr varScale="1">
        <p:scale>
          <a:sx n="100" d="100"/>
          <a:sy n="100" d="100"/>
        </p:scale>
        <p:origin x="-3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3600400"/>
          </a:xfrm>
        </p:spPr>
        <p:txBody>
          <a:bodyPr>
            <a:normAutofit/>
          </a:bodyPr>
          <a:lstStyle/>
          <a:p>
            <a:pPr marL="0" indent="0"/>
            <a:r>
              <a:rPr lang="ru-RU" sz="1200" b="1" dirty="0" smtClean="0"/>
              <a:t/>
            </a:r>
            <a:br>
              <a:rPr lang="ru-RU" sz="1200" b="1" dirty="0" smtClean="0"/>
            </a:br>
            <a:r>
              <a:rPr lang="ru-RU" sz="1200" dirty="0"/>
              <a:t>Государственное казенное образовательное учреждение Ленинградской области для детей,</a:t>
            </a:r>
            <a:br>
              <a:rPr lang="ru-RU" sz="1200" dirty="0"/>
            </a:br>
            <a:r>
              <a:rPr lang="ru-RU" sz="1200" dirty="0"/>
              <a:t>нуждающихся в психолого-педагогической и медико-социальной помощи,</a:t>
            </a:r>
            <a:br>
              <a:rPr lang="ru-RU" sz="1200" dirty="0"/>
            </a:br>
            <a:r>
              <a:rPr lang="ru-RU" sz="1200" dirty="0"/>
              <a:t>«</a:t>
            </a:r>
            <a:r>
              <a:rPr lang="ru-RU" sz="1200" dirty="0" err="1"/>
              <a:t>Назийский</a:t>
            </a:r>
            <a:r>
              <a:rPr lang="ru-RU" sz="1200" dirty="0"/>
              <a:t> центр социально - трудовой адаптации и профориентации</a:t>
            </a:r>
            <a:r>
              <a:rPr lang="ru-RU" sz="1200" dirty="0" smtClean="0"/>
              <a:t>»</a:t>
            </a:r>
            <a:r>
              <a:rPr lang="ru-RU" sz="1200" smtClean="0"/>
              <a:t/>
            </a:r>
            <a:br>
              <a:rPr lang="ru-RU" sz="1200" smtClean="0"/>
            </a:br>
            <a:r>
              <a:rPr lang="ru-RU" sz="1200" smtClean="0"/>
              <a:t/>
            </a:r>
            <a:br>
              <a:rPr lang="ru-RU" sz="1200" smtClean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600" dirty="0" smtClean="0"/>
              <a:t>Презентация 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2700" b="1" dirty="0" smtClean="0"/>
              <a:t>«Знакомые незнакомцы» </a:t>
            </a:r>
            <a:r>
              <a:rPr lang="ru-RU" sz="2200" smtClean="0"/>
              <a:t/>
            </a:r>
            <a:br>
              <a:rPr lang="ru-RU" sz="220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1800" dirty="0"/>
              <a:t>Работу </a:t>
            </a:r>
            <a:r>
              <a:rPr lang="ru-RU" sz="1800" dirty="0" smtClean="0"/>
              <a:t>выполнили ученики  </a:t>
            </a:r>
            <a:r>
              <a:rPr lang="ru-RU" sz="1800" dirty="0"/>
              <a:t>4 </a:t>
            </a:r>
            <a:r>
              <a:rPr lang="ru-RU" sz="1800" dirty="0" smtClean="0"/>
              <a:t>класса: </a:t>
            </a:r>
            <a:r>
              <a:rPr lang="ru-RU" sz="1800" dirty="0"/>
              <a:t>Васильева Ирина, Якимович Анастасия,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Невская </a:t>
            </a:r>
            <a:r>
              <a:rPr lang="ru-RU" sz="1800" dirty="0"/>
              <a:t>Екатерина, Найденков Робин</a:t>
            </a:r>
            <a:br>
              <a:rPr lang="ru-RU" sz="1800" dirty="0"/>
            </a:br>
            <a:r>
              <a:rPr lang="ru-RU" sz="1800" dirty="0"/>
              <a:t>Руководитель: Котлярова Ксения Игоревна, воспитатель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Объект 3" descr="http://www.plantopedia.ru/upload/plantopedia/04_Home_Plants/_Pre/B/Begonia_pre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861048"/>
            <a:ext cx="3384376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plantopedia.ru/upload/plantopedia/04_Home_Plants/_Pre/G/Hibiscus_pr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61048"/>
            <a:ext cx="3744416" cy="22215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175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062582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</a:t>
            </a:r>
            <a:r>
              <a:rPr lang="ru-RU" sz="2200" b="1" dirty="0" smtClean="0"/>
              <a:t>Пеларгония, герань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Южная Африка 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выделяет бактерицидные вещества, очищает и дезинфицирует воздух. Помогает при депрессиях и бессоннице, поднимает настроение и успокаивает. Запах отпугивает мух, комаров, молей. С </a:t>
            </a:r>
            <a:r>
              <a:rPr lang="ru-RU" sz="1800" dirty="0" err="1" smtClean="0"/>
              <a:t>розовыми</a:t>
            </a:r>
            <a:r>
              <a:rPr lang="ru-RU" sz="1800" dirty="0" smtClean="0"/>
              <a:t> цветами – притягивает любовь, с белыми – способствует появлению детей в семье.</a:t>
            </a:r>
            <a:br>
              <a:rPr lang="ru-RU" sz="1800" dirty="0" smtClean="0"/>
            </a:br>
            <a:r>
              <a:rPr lang="ru-RU" sz="1800" dirty="0" smtClean="0"/>
              <a:t>3. Уход – хорошее освещение, опрыскивание, много влаги, обрезка осенью, размножается черенками.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Объект 3" descr="http://www.greeninfo.ru/img/work/catalog/439_34008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428868"/>
            <a:ext cx="3929090" cy="3929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greeninfo.ru/img/work/catalog/m_a_437_4380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28868"/>
            <a:ext cx="4104456" cy="3857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322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</a:t>
            </a:r>
            <a:r>
              <a:rPr lang="ru-RU" sz="2200" b="1" dirty="0" smtClean="0"/>
              <a:t>Гибискус, китайская роза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-  тропики Южной Азии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восстанавливает биоэнергетику, способствует предприимчивости, дружелюбию, решительности; помогает при стрессах; источник кислорода, очищает воздух от пыли</a:t>
            </a:r>
            <a:br>
              <a:rPr lang="ru-RU" sz="1800" dirty="0" smtClean="0"/>
            </a:br>
            <a:r>
              <a:rPr lang="ru-RU" sz="1800" dirty="0" smtClean="0"/>
              <a:t>3. Уход – обильный полив, ежедневное опрыскивание, цветет при температуре +15, размножается семенами и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293_33347_rsz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2428868"/>
            <a:ext cx="5857916" cy="37147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03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</a:t>
            </a:r>
            <a:r>
              <a:rPr lang="ru-RU" sz="2200" b="1" dirty="0" smtClean="0"/>
              <a:t>Декабрист, рождественский кактус, </a:t>
            </a:r>
            <a:r>
              <a:rPr lang="ru-RU" sz="2200" b="1" dirty="0" err="1" smtClean="0"/>
              <a:t>зигокактус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- Бразилия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воздуха, враг микробов и вредных ионов, защищает от электромагнитного излучения (компьютер, телевизор)</a:t>
            </a:r>
            <a:br>
              <a:rPr lang="ru-RU" sz="1800" dirty="0" smtClean="0"/>
            </a:br>
            <a:r>
              <a:rPr lang="ru-RU" sz="1800" dirty="0" smtClean="0"/>
              <a:t>3. Уход – рассеянный свет, обильный полив, опрыскивание, размножение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329_33065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43116"/>
            <a:ext cx="3962150" cy="3500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greeninfo.ru/img/work/catalog/1588_32600_rsz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143117"/>
            <a:ext cx="4286280" cy="35004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948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</a:t>
            </a:r>
            <a:r>
              <a:rPr lang="ru-RU" sz="2200" b="1" dirty="0" smtClean="0"/>
              <a:t>Колеус, декоративная </a:t>
            </a:r>
            <a:r>
              <a:rPr lang="ru-RU" sz="2200" b="1" dirty="0" err="1" smtClean="0"/>
              <a:t>крапивка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тропики Азии и Африки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самое солнечное место, влаголюбив, опрыскивание, размножение семенами и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357_34248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764" y="1600200"/>
            <a:ext cx="3394472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057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</a:t>
            </a:r>
            <a:r>
              <a:rPr lang="ru-RU" sz="2200" b="1" dirty="0" err="1" smtClean="0"/>
              <a:t>Аихризон</a:t>
            </a:r>
            <a:r>
              <a:rPr lang="ru-RU" sz="2200" b="1" dirty="0" smtClean="0"/>
              <a:t>, дерево счастья, дерево любви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 1. Родина – Марокко, Канары, Мадейра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очищает воздух, поглощает пыль</a:t>
            </a:r>
            <a:br>
              <a:rPr lang="ru-RU" sz="1800" dirty="0" smtClean="0"/>
            </a:br>
            <a:r>
              <a:rPr lang="ru-RU" sz="1800" dirty="0" smtClean="0"/>
              <a:t>3. Уход – стандартный уход, размножается семенами и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3680_33669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1714488"/>
            <a:ext cx="3929090" cy="43577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016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</a:t>
            </a:r>
            <a:r>
              <a:rPr lang="ru-RU" sz="2200" b="1" dirty="0" err="1" smtClean="0"/>
              <a:t>Толстянка</a:t>
            </a:r>
            <a:r>
              <a:rPr lang="ru-RU" sz="2200" b="1" dirty="0" smtClean="0"/>
              <a:t>, дерево счастья, денежное дерево, обезьянье дерево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тропики Африки, Мадагаскар</a:t>
            </a:r>
            <a:br>
              <a:rPr lang="ru-RU" sz="1800" dirty="0" smtClean="0"/>
            </a:br>
            <a:r>
              <a:rPr lang="ru-RU" sz="1800" dirty="0" smtClean="0"/>
              <a:t>2. Полезные свойства - 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суккулент, нельзя переувлажнять, свет рассеянный, с сентября по февраль почти не поливать, покой, размножение отростками, листовыми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m_a_1699_4094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1857364"/>
            <a:ext cx="3571900" cy="44291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244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          </a:t>
            </a:r>
            <a:r>
              <a:rPr lang="ru-RU" sz="2200" b="1" dirty="0" smtClean="0"/>
              <a:t>Филлокактус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Южная и Центральная Америка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враг микробов и вредных ионов, защищает от электромагнитного излучения (компьютер, телевизор)</a:t>
            </a:r>
            <a:br>
              <a:rPr lang="ru-RU" sz="1800" dirty="0" smtClean="0"/>
            </a:br>
            <a:r>
              <a:rPr lang="ru-RU" sz="1800" dirty="0" smtClean="0"/>
              <a:t>3. Уход – неприхотлив, рассеянный свет, обильный полив, опрыскивание, размножается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m_a_1522_4398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2071678"/>
            <a:ext cx="6429420" cy="42148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707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 </a:t>
            </a:r>
            <a:r>
              <a:rPr lang="ru-RU" sz="2200" b="1" dirty="0" err="1" smtClean="0"/>
              <a:t>Диффенбахия</a:t>
            </a:r>
            <a:r>
              <a:rPr lang="ru-RU" sz="2200" b="1" dirty="0" smtClean="0"/>
              <a:t> приятная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 1. Родина – тропики Центральной и Южной </a:t>
            </a:r>
            <a:r>
              <a:rPr lang="ru-RU" sz="1800" dirty="0" err="1" smtClean="0"/>
              <a:t>америки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2. Полезные свойства – поглощает вредные вещества из воздуха</a:t>
            </a:r>
            <a:br>
              <a:rPr lang="ru-RU" sz="1800" dirty="0" smtClean="0"/>
            </a:br>
            <a:r>
              <a:rPr lang="ru-RU" sz="1800" dirty="0" smtClean="0"/>
              <a:t>3. Уход – хорошее освещение, полив и опрыскивание, боится сквозняков</a:t>
            </a:r>
            <a:endParaRPr lang="ru-RU" sz="1800" dirty="0"/>
          </a:p>
        </p:txBody>
      </p:sp>
      <p:pic>
        <p:nvPicPr>
          <p:cNvPr id="4" name="Объект 3" descr="http://www.greeninfo.ru/img/work/catalog/310_33401_rsz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1857364"/>
            <a:ext cx="4000528" cy="45005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738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</a:t>
            </a:r>
            <a:r>
              <a:rPr lang="ru-RU" sz="2200" b="1" dirty="0" smtClean="0"/>
              <a:t>Драцена, драконовое дерево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тропики южной Азии и Африки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полутень, обильный полив, опрыскивание, ежегодная пересадка весной</a:t>
            </a:r>
            <a:endParaRPr lang="ru-RU" sz="1800" dirty="0"/>
          </a:p>
        </p:txBody>
      </p:sp>
      <p:pic>
        <p:nvPicPr>
          <p:cNvPr id="4" name="Объект 3" descr="http://www.greeninfo.ru/img/work/catalog/m_a_314_40989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1643050"/>
            <a:ext cx="3500462" cy="4714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greeninfo.ru/img/work/catalog/m_a_316_4073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85912"/>
            <a:ext cx="3857652" cy="47720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4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200" b="1" dirty="0" smtClean="0"/>
              <a:t>                                         Традесканция, </a:t>
            </a:r>
            <a:r>
              <a:rPr lang="ru-RU" sz="2200" b="1" dirty="0" err="1"/>
              <a:t>з</a:t>
            </a:r>
            <a:r>
              <a:rPr lang="ru-RU" sz="2200" b="1" dirty="0" err="1" smtClean="0"/>
              <a:t>ебрина</a:t>
            </a:r>
            <a:r>
              <a:rPr lang="ru-RU" sz="2200" b="1" dirty="0" smtClean="0"/>
              <a:t>, бабьи сплетни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тропики Америки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очищает воздух</a:t>
            </a:r>
            <a:br>
              <a:rPr lang="ru-RU" sz="1800" dirty="0" smtClean="0"/>
            </a:br>
            <a:r>
              <a:rPr lang="ru-RU" sz="1800" dirty="0" smtClean="0"/>
              <a:t>3. Уход – неприхотлива, размножается черенками, делением куста</a:t>
            </a:r>
            <a:endParaRPr lang="ru-RU" sz="1800" dirty="0"/>
          </a:p>
        </p:txBody>
      </p:sp>
      <p:pic>
        <p:nvPicPr>
          <p:cNvPr id="4" name="Объект 3" descr="http://www.greeninfo.ru/img/work/catalog/m_a_489_4061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1643050"/>
            <a:ext cx="4429155" cy="47149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839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sz="1400" dirty="0" smtClean="0"/>
              <a:t>Цветы как люди на добро щедры,</a:t>
            </a:r>
            <a:br>
              <a:rPr lang="ru-RU" sz="1400" dirty="0" smtClean="0"/>
            </a:br>
            <a:r>
              <a:rPr lang="ru-RU" sz="1400" dirty="0" smtClean="0"/>
              <a:t>И, щедро людям нежность отдавая,</a:t>
            </a:r>
            <a:br>
              <a:rPr lang="ru-RU" sz="1400" dirty="0" smtClean="0"/>
            </a:br>
            <a:r>
              <a:rPr lang="ru-RU" sz="1400" dirty="0" smtClean="0"/>
              <a:t>Они цветут, сердца обогревая, </a:t>
            </a:r>
            <a:br>
              <a:rPr lang="ru-RU" sz="1400" dirty="0" smtClean="0"/>
            </a:br>
            <a:r>
              <a:rPr lang="ru-RU" sz="1400" dirty="0" smtClean="0"/>
              <a:t>Как маленькие теплые костры.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540000" algn="just">
              <a:buNone/>
            </a:pPr>
            <a:r>
              <a:rPr lang="ru-RU" sz="1400" dirty="0" smtClean="0"/>
              <a:t>В </a:t>
            </a:r>
            <a:r>
              <a:rPr lang="ru-RU" sz="1400" dirty="0"/>
              <a:t>помещениях нашей школы довольно много комнатных растений. Они украшают холлы, классные комнаты, лестничные пролеты, спальни, комнаты отдыха.</a:t>
            </a:r>
            <a:r>
              <a:rPr lang="ru-RU" sz="1400" i="1" dirty="0"/>
              <a:t> 	</a:t>
            </a:r>
            <a:r>
              <a:rPr lang="ru-RU" sz="1400" dirty="0"/>
              <a:t>Комнатные растения не только красивы, не только приятно пахнут, они защищают от шума, регулируют влажность воздуха, очищают воздух  от ядовитых веществ, и оказывают, таким образом, позитивное воздействие на окружающих.</a:t>
            </a:r>
          </a:p>
          <a:p>
            <a:pPr marL="0" indent="540000" algn="just">
              <a:buNone/>
            </a:pPr>
            <a:r>
              <a:rPr lang="ru-RU" sz="1400" dirty="0"/>
              <a:t>На уроках по ознакомлению с окружающим, из бесед и книг мы знаем, что комнатные растения обогащают воздух кислородом, очищают его от пыли, помогают людям при некоторых заболеваниях. Но самое главное, они украшают помещения, создают уют.    Актуальность нашей работы ещё в том, что в настоящее время стало модно озеленять помещения и различные территории, но, следует отметить, что  создание «зелёных уголков»- сложный и длительный процесс, включающий различные мероприятия по выращиванию растений, уходу за ними. Для качественного и плодотворного ведения этих работ требуются и специальные условия (нормальное освещение, тепло)  и финансирование.</a:t>
            </a:r>
          </a:p>
          <a:p>
            <a:pPr marL="0" indent="540000" algn="just">
              <a:buNone/>
            </a:pPr>
            <a:r>
              <a:rPr lang="ru-RU" sz="1400" dirty="0"/>
              <a:t>   Успеха при озеленении школьных помещений комнатными растениями можно добиться, лишь учитывая специфику помещения, полезные свойства растений и подбирая  соответствующие виды растений для каждого помещения в отдельности.</a:t>
            </a:r>
          </a:p>
          <a:p>
            <a:pPr marL="0" indent="540000" algn="just">
              <a:buNone/>
            </a:pPr>
            <a:r>
              <a:rPr lang="ru-RU" sz="1400" dirty="0"/>
              <a:t>К сожалению, мы очень мало знаем о том, как правильно подобрать растения, какие условия для них нужно создать, чем можно подкормить, как размножать.</a:t>
            </a:r>
          </a:p>
          <a:p>
            <a:pPr marL="0" indent="540000" algn="just">
              <a:buNone/>
            </a:pPr>
            <a:r>
              <a:rPr lang="ru-RU" sz="1400" dirty="0"/>
              <a:t>Мы провели анкетирование в нескольких  классах с целью выявить знания ребят о комнатных растениях. Проанализировав анкеты, мы пришли к выводу, что подавляющее большинство учеников не знают даже названий растений, не говоря уже о правильном уходе за ними. </a:t>
            </a:r>
          </a:p>
          <a:p>
            <a:pPr marL="0" indent="540000" algn="just">
              <a:buNone/>
            </a:pPr>
            <a:r>
              <a:rPr lang="ru-RU" sz="1400" dirty="0" smtClean="0"/>
              <a:t> </a:t>
            </a:r>
            <a:r>
              <a:rPr lang="ru-RU" sz="1400" dirty="0"/>
              <a:t>З</a:t>
            </a:r>
            <a:r>
              <a:rPr lang="ru-RU" sz="1400" dirty="0" smtClean="0"/>
              <a:t>нания </a:t>
            </a:r>
            <a:r>
              <a:rPr lang="ru-RU" sz="1400" dirty="0"/>
              <a:t>о комнатных растениях помогут нам правильно подобрать растения для каждого помещения, правильно ухаживать за ними, при необходимости использовать их лечебные качества.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12262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</a:t>
            </a:r>
            <a:r>
              <a:rPr lang="ru-RU" sz="2200" b="1" dirty="0" err="1" smtClean="0"/>
              <a:t>Сансевиерия</a:t>
            </a:r>
            <a:r>
              <a:rPr lang="ru-RU" sz="2200" b="1" dirty="0" smtClean="0"/>
              <a:t>, змеиная кожа, тещин язык, щучий хвост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Южная и Центральная Африка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вырабатывает очень большое количество кислорода, нейтрализует вредные испарения, исходящие от синтетических материалов и линолеума, повышает иммунитет</a:t>
            </a:r>
            <a:br>
              <a:rPr lang="ru-RU" sz="1800" dirty="0" smtClean="0"/>
            </a:br>
            <a:r>
              <a:rPr lang="ru-RU" sz="1800" dirty="0" smtClean="0"/>
              <a:t>3. Уход – неприхотлив, добавлять 30% песка в грунт, размножается делением корневища</a:t>
            </a:r>
            <a:endParaRPr lang="ru-RU" sz="1800" dirty="0"/>
          </a:p>
        </p:txBody>
      </p:sp>
      <p:pic>
        <p:nvPicPr>
          <p:cNvPr id="4" name="Объект 3" descr="http://www.greeninfo.ru/img/work/catalog/458_32622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571744"/>
            <a:ext cx="3890711" cy="3929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greeninfo.ru/img/work/catalog/458_32623_rsz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000240"/>
            <a:ext cx="3429024" cy="35004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179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1600" dirty="0" smtClean="0"/>
              <a:t>                                                    </a:t>
            </a:r>
            <a:r>
              <a:rPr lang="ru-RU" sz="2200" b="1" dirty="0" err="1" smtClean="0"/>
              <a:t>Кливия</a:t>
            </a:r>
            <a:r>
              <a:rPr lang="ru-RU" sz="2200" b="1" dirty="0" smtClean="0"/>
              <a:t>, оранжевая лилия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dirty="0" smtClean="0"/>
              <a:t>1. Родина – Южная Африка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неприхотлива, любит удобрения, не цветет при отсутствии подкормки и недостаточном освещении, размножается семенами и отпрысками</a:t>
            </a:r>
            <a:endParaRPr lang="ru-RU" sz="1800" dirty="0"/>
          </a:p>
        </p:txBody>
      </p:sp>
      <p:pic>
        <p:nvPicPr>
          <p:cNvPr id="4" name="Объект 3" descr="http://www.greeninfo.ru/img/work/catalog/351_32783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857364"/>
            <a:ext cx="3714776" cy="3857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greeninfo.ru/img/work/catalog/m_a_352_4034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1857364"/>
            <a:ext cx="4357717" cy="37862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359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200" b="1" dirty="0" smtClean="0"/>
              <a:t>                                                             Роза миниатюрная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- Азия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капризна, требует много света, постоянного опрыскивания, страдает от тли</a:t>
            </a:r>
            <a:endParaRPr lang="ru-RU" sz="1800" dirty="0"/>
          </a:p>
        </p:txBody>
      </p:sp>
      <p:pic>
        <p:nvPicPr>
          <p:cNvPr id="4" name="Объект 3" descr="http://www.greeninfo.ru/img/work/catalog/m_a_3023_4091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928934"/>
            <a:ext cx="3890712" cy="3136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greeninfo.ru/img/work/catalog/3023_34111_rsz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8" y="1571612"/>
            <a:ext cx="4714908" cy="37147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517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                </a:t>
            </a:r>
            <a:r>
              <a:rPr lang="ru-RU" sz="2200" b="1" dirty="0" err="1" smtClean="0"/>
              <a:t>Маранта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тропики Южной Америки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полутень, почва должна быть всегда влажной, размножается делением куста</a:t>
            </a:r>
            <a:endParaRPr lang="ru-RU" sz="1800" dirty="0"/>
          </a:p>
        </p:txBody>
      </p:sp>
      <p:pic>
        <p:nvPicPr>
          <p:cNvPr id="4" name="Объект 3" descr="http://www.greeninfo.ru/img/work/catalog/m_a_396_4036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857364"/>
            <a:ext cx="6500858" cy="43577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505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6538"/>
            <a:ext cx="8229600" cy="143985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             </a:t>
            </a:r>
            <a:r>
              <a:rPr lang="ru-RU" sz="2200" b="1" dirty="0" smtClean="0"/>
              <a:t>Молочай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Центральная и Южная Америка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в народной медицине используется как слабительное, при болезнях почек, обезболивающее. противоглистное</a:t>
            </a:r>
            <a:br>
              <a:rPr lang="ru-RU" sz="1800" dirty="0" smtClean="0"/>
            </a:br>
            <a:r>
              <a:rPr lang="ru-RU" sz="1800" dirty="0" smtClean="0"/>
              <a:t>3. Уход-  весной и летом обильный полив, зимой и осенью – сухое содержание, размножается самосевом.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1778_32740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2000240"/>
            <a:ext cx="3214709" cy="41434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greeninfo.ru/img/work/catalog/1779_32979_rsz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785926"/>
            <a:ext cx="3714776" cy="43577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649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</a:t>
            </a:r>
            <a:r>
              <a:rPr lang="ru-RU" sz="2200" b="1" dirty="0" smtClean="0"/>
              <a:t>Монстера восхитительная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тропические леса Южной Америки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полутень, умеренный полив. опрыскивание</a:t>
            </a:r>
            <a:endParaRPr lang="ru-RU" sz="1800" dirty="0"/>
          </a:p>
        </p:txBody>
      </p:sp>
      <p:pic>
        <p:nvPicPr>
          <p:cNvPr id="4" name="Объект 3" descr="http://www.greeninfo.ru/img/work/catalog/406_34354_rsz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1571612"/>
            <a:ext cx="4643470" cy="50006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822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</a:t>
            </a:r>
            <a:r>
              <a:rPr lang="ru-RU" sz="2200" b="1" dirty="0" err="1" smtClean="0"/>
              <a:t>Нефролепис</a:t>
            </a:r>
            <a:r>
              <a:rPr lang="ru-RU" sz="2200" b="1" dirty="0" smtClean="0"/>
              <a:t>, папоротник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тропики Америки, Азии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помогает обрести бодрость, поднять иммунитет, очищает воздух от пыли и поглощает «вредную» энергию, борется с излучением телевизоров и компьютеров</a:t>
            </a:r>
            <a:br>
              <a:rPr lang="ru-RU" sz="1800" dirty="0" smtClean="0"/>
            </a:br>
            <a:r>
              <a:rPr lang="ru-RU" sz="1800" dirty="0" smtClean="0"/>
              <a:t>3. Уход – рассеянный свет, боится сквозняков, полив умеренный, опрыскивать ежедневно, размножается молодыми побегами</a:t>
            </a:r>
            <a:endParaRPr lang="ru-RU" sz="1800" dirty="0"/>
          </a:p>
        </p:txBody>
      </p:sp>
      <p:pic>
        <p:nvPicPr>
          <p:cNvPr id="4" name="Объект 3" descr="http://www.greeninfo.ru/img/work/catalog/413_33112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1958180"/>
            <a:ext cx="4000528" cy="46140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831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            </a:t>
            </a:r>
            <a:r>
              <a:rPr lang="ru-RU" sz="2200" b="1" dirty="0" smtClean="0"/>
              <a:t>Олеандр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Португалия, Марокко, Южный Китай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воздуха, но …</a:t>
            </a:r>
            <a:br>
              <a:rPr lang="ru-RU" sz="1800" dirty="0" smtClean="0"/>
            </a:br>
            <a:r>
              <a:rPr lang="ru-RU" sz="1800" dirty="0" smtClean="0"/>
              <a:t>3. Уход – крайне неприхотлив, размножается черенкованием, осенью производится обрезка</a:t>
            </a:r>
            <a:endParaRPr lang="ru-RU" sz="1800" dirty="0"/>
          </a:p>
        </p:txBody>
      </p:sp>
      <p:pic>
        <p:nvPicPr>
          <p:cNvPr id="4" name="Объект 3" descr="http://www.greeninfo.ru/img/work/catalog/m_a_416_4037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1643050"/>
            <a:ext cx="4572031" cy="4857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782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smtClean="0"/>
              <a:t>                                                                   Опунция (кактус)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Южная и Центральная Америка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враг микробов и вредных и вредных ионов, защищает от электромагнитного излучения (компьютер, телевизор)</a:t>
            </a:r>
            <a:br>
              <a:rPr lang="ru-RU" sz="1800" dirty="0" smtClean="0"/>
            </a:br>
            <a:r>
              <a:rPr lang="ru-RU" sz="1800" dirty="0" smtClean="0"/>
              <a:t>3. Уход -  умеренный полив после </a:t>
            </a:r>
            <a:r>
              <a:rPr lang="ru-RU" sz="1800" dirty="0" err="1" smtClean="0"/>
              <a:t>подсыхания</a:t>
            </a:r>
            <a:r>
              <a:rPr lang="ru-RU" sz="1800" dirty="0" smtClean="0"/>
              <a:t> почвы, размножается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420_34215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36" y="1643050"/>
            <a:ext cx="4000528" cy="49292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398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</a:t>
            </a:r>
            <a:r>
              <a:rPr lang="ru-RU" sz="2200" b="1" dirty="0" err="1" smtClean="0"/>
              <a:t>Пеперомия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туполистная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- тропики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яркое освещение, полив по мере </a:t>
            </a:r>
            <a:r>
              <a:rPr lang="ru-RU" sz="1800" dirty="0" err="1" smtClean="0"/>
              <a:t>подсыхания</a:t>
            </a:r>
            <a:r>
              <a:rPr lang="ru-RU" sz="1800" dirty="0" smtClean="0"/>
              <a:t>, опрыскивание, размножение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1771_33368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1988840"/>
            <a:ext cx="6000792" cy="41548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928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728191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         </a:t>
            </a:r>
            <a:r>
              <a:rPr lang="ru-RU" sz="2000" b="1" dirty="0" err="1" smtClean="0"/>
              <a:t>Эухарис</a:t>
            </a:r>
            <a:r>
              <a:rPr lang="ru-RU" sz="2000" b="1" dirty="0" smtClean="0"/>
              <a:t> крупноцветковый (амазонская лилия) </a:t>
            </a:r>
            <a:r>
              <a:rPr lang="ru-RU" sz="1800" dirty="0" smtClean="0"/>
              <a:t>– </a:t>
            </a:r>
            <a:r>
              <a:rPr lang="ru-RU" sz="1400" dirty="0" smtClean="0"/>
              <a:t>в переводе с греч.       «прекраснейший»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600" dirty="0" smtClean="0"/>
              <a:t>1. Родина – Южная Америка</a:t>
            </a:r>
            <a:br>
              <a:rPr lang="ru-RU" sz="1600" dirty="0" smtClean="0"/>
            </a:br>
            <a:r>
              <a:rPr lang="ru-RU" sz="1600" dirty="0" smtClean="0"/>
              <a:t>2. Полезные свойства – увлажняет и очищает воздух</a:t>
            </a:r>
            <a:br>
              <a:rPr lang="ru-RU" sz="1600" dirty="0" smtClean="0"/>
            </a:br>
            <a:r>
              <a:rPr lang="ru-RU" sz="1600" dirty="0" smtClean="0"/>
              <a:t>3. Уход – полутень, умеренный полив, опрыскивание, размножение луковицами</a:t>
            </a:r>
            <a:endParaRPr lang="ru-RU" sz="1600" dirty="0"/>
          </a:p>
        </p:txBody>
      </p:sp>
      <p:pic>
        <p:nvPicPr>
          <p:cNvPr id="4" name="Рисунок 3" descr="http://www.greeninfo.ru/img/work/catalog/645_33356_rsz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2428868"/>
            <a:ext cx="5143536" cy="4000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646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          </a:t>
            </a:r>
            <a:r>
              <a:rPr lang="ru-RU" sz="2200" b="1" dirty="0" err="1" smtClean="0"/>
              <a:t>Плектрантус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- Австралия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полутень, обильный полив, ежегодная пересадка, </a:t>
            </a:r>
            <a:r>
              <a:rPr lang="ru-RU" sz="1800" dirty="0" err="1" smtClean="0"/>
              <a:t>прищипывание</a:t>
            </a:r>
            <a:r>
              <a:rPr lang="ru-RU" sz="1800" dirty="0" smtClean="0"/>
              <a:t> верхушек, размножение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1759_32711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714488"/>
            <a:ext cx="6357982" cy="45720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940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         </a:t>
            </a:r>
            <a:r>
              <a:rPr lang="ru-RU" sz="2200" b="1" dirty="0" smtClean="0"/>
              <a:t>Плющ, хедера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- Европа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чемпион по поглощению углекислого газа, забирает из воздуха соли тяжелых металлов, токсины и формальдегид</a:t>
            </a:r>
            <a:br>
              <a:rPr lang="ru-RU" sz="1800" dirty="0" smtClean="0"/>
            </a:br>
            <a:r>
              <a:rPr lang="ru-RU" sz="1800" dirty="0" smtClean="0"/>
              <a:t>3. Уход – интенсивное освещение, умеренный полив, опрыскивание, размножается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m_a_447_4178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1928802"/>
            <a:ext cx="4071966" cy="44291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537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</a:t>
            </a:r>
            <a:r>
              <a:rPr lang="ru-RU" sz="2200" b="1" dirty="0" err="1" smtClean="0"/>
              <a:t>Сенполия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узамбарская</a:t>
            </a:r>
            <a:r>
              <a:rPr lang="ru-RU" sz="2200" b="1" dirty="0" smtClean="0"/>
              <a:t> фиалка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- Африка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рассеянный свет, хорошая почва, удобрения только минеральные, полив под корень, размножается черенкованием и </a:t>
            </a:r>
            <a:r>
              <a:rPr lang="ru-RU" sz="1800" dirty="0" err="1" smtClean="0"/>
              <a:t>пасынкованием</a:t>
            </a:r>
            <a:endParaRPr lang="ru-RU" sz="1800" dirty="0"/>
          </a:p>
        </p:txBody>
      </p:sp>
      <p:pic>
        <p:nvPicPr>
          <p:cNvPr id="4" name="Объект 3" descr="http://www.greeninfo.ru/img/work/catalog/m_a_1636_4105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1857364"/>
            <a:ext cx="6143668" cy="45720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962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           </a:t>
            </a:r>
            <a:r>
              <a:rPr lang="ru-RU" sz="2200" b="1" dirty="0" err="1" smtClean="0"/>
              <a:t>Сингониум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тропики Южной и Центральной Америки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-  неприхотлив, влаголюбив, частое опрыскивание, размножение побегами и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465_33595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1571612"/>
            <a:ext cx="4643470" cy="50006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299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1600" dirty="0" smtClean="0"/>
              <a:t>                                                                     </a:t>
            </a:r>
            <a:r>
              <a:rPr lang="ru-RU" sz="2000" b="1" dirty="0" err="1" smtClean="0"/>
              <a:t>Сциндапсус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1. Родина – тропики Азии, Африки, Америки</a:t>
            </a:r>
            <a:br>
              <a:rPr lang="ru-RU" sz="1600" dirty="0" smtClean="0"/>
            </a:br>
            <a:r>
              <a:rPr lang="ru-RU" sz="1600" dirty="0" smtClean="0"/>
              <a:t>2. Полезные свойства – очиститель воздуха</a:t>
            </a:r>
            <a:br>
              <a:rPr lang="ru-RU" sz="1600" dirty="0" smtClean="0"/>
            </a:br>
            <a:r>
              <a:rPr lang="ru-RU" sz="1600" dirty="0" smtClean="0"/>
              <a:t>3. Уход – неприхотлив, размножается черенками</a:t>
            </a:r>
            <a:endParaRPr lang="ru-RU" sz="1600" dirty="0"/>
          </a:p>
        </p:txBody>
      </p:sp>
      <p:pic>
        <p:nvPicPr>
          <p:cNvPr id="4" name="Объект 3" descr="http://www.greeninfo.ru/img/work/catalog/481_33854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1571612"/>
            <a:ext cx="4303950" cy="4857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319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smtClean="0"/>
              <a:t>                                                                       Фикус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Восточная Азия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хорошо насыщает воздух кислородом, нейтрализует токсины, увлажняет воздух, выделяет фитонциды, которые подавляют жизнедеятельность различных микроорганизмов, снижают риск вирусных заболеваний, дарит положительную энергетику</a:t>
            </a:r>
            <a:br>
              <a:rPr lang="ru-RU" sz="1800" dirty="0" smtClean="0"/>
            </a:br>
            <a:r>
              <a:rPr lang="ru-RU" sz="1800" dirty="0" smtClean="0"/>
              <a:t>3. Уход – боится сквозняков, холода, светолюбив, полив умеренный, размножается отростком</a:t>
            </a:r>
            <a:endParaRPr lang="ru-RU" sz="1800" dirty="0"/>
          </a:p>
        </p:txBody>
      </p:sp>
      <p:pic>
        <p:nvPicPr>
          <p:cNvPr id="4" name="Объект 3" descr="http://www.greeninfo.ru/img/work/catalog/600_34272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1857364"/>
            <a:ext cx="3786214" cy="4643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974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>                                                                     Фуксия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Мексика, южная и Центральная </a:t>
            </a:r>
            <a:r>
              <a:rPr lang="ru-RU" sz="1800" dirty="0"/>
              <a:t>А</a:t>
            </a:r>
            <a:r>
              <a:rPr lang="ru-RU" sz="1800" dirty="0" smtClean="0"/>
              <a:t>мерика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полутень, умеренный полив, ежегодная пересадка весной, нуждается в частой обрезке, размножается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603_33475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1600200"/>
            <a:ext cx="3857652" cy="49720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348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 </a:t>
            </a:r>
            <a:r>
              <a:rPr lang="ru-RU" sz="2200" b="1" dirty="0" err="1" smtClean="0"/>
              <a:t>Хлорофитум</a:t>
            </a:r>
            <a:r>
              <a:rPr lang="ru-RU" sz="2200" b="1" dirty="0" smtClean="0"/>
              <a:t> хохлатый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тропики и субтропики Америки и Африки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очищает воздух, нейтрализует продукты горения, серу, фенол. Одно растение в сутки очищает 6 кв. м жилья, а два растения заменяют очиститель воздуха. Вот уж действительно экономная экономика!</a:t>
            </a:r>
            <a:br>
              <a:rPr lang="ru-RU" sz="1800" dirty="0" smtClean="0"/>
            </a:br>
            <a:r>
              <a:rPr lang="ru-RU" sz="1800" dirty="0" smtClean="0"/>
              <a:t>3. Уход –нетребователен к уходу, размножается боковыми отростками, делением куста </a:t>
            </a:r>
            <a:endParaRPr lang="ru-RU" sz="1800" dirty="0"/>
          </a:p>
        </p:txBody>
      </p:sp>
      <p:pic>
        <p:nvPicPr>
          <p:cNvPr id="4" name="Объект 3" descr="http://www.greeninfo.ru/img/work/catalog/615_33337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1988840"/>
            <a:ext cx="3394472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30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       </a:t>
            </a:r>
            <a:r>
              <a:rPr lang="ru-RU" sz="2200" b="1" dirty="0" err="1" smtClean="0"/>
              <a:t>Хойя</a:t>
            </a:r>
            <a:r>
              <a:rPr lang="ru-RU" sz="2200" b="1" dirty="0" smtClean="0"/>
              <a:t> прекрасная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тропики Азии, Австралии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светолюбива, требует обильного полива и опрыскивания, </a:t>
            </a:r>
            <a:r>
              <a:rPr lang="ru-RU" sz="1800" smtClean="0"/>
              <a:t>размножается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1717_33766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500174"/>
            <a:ext cx="6357982" cy="4857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13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200" b="1" dirty="0" smtClean="0"/>
              <a:t>                                                                     </a:t>
            </a:r>
            <a:r>
              <a:rPr lang="ru-RU" sz="2200" b="1" dirty="0" err="1" smtClean="0"/>
              <a:t>Гариота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тропические леса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суккулент, неприхотлив, размножается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1520_33398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857364"/>
            <a:ext cx="5929354" cy="44291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041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422622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</a:t>
            </a:r>
            <a:r>
              <a:rPr lang="ru-RU" sz="2200" b="1" dirty="0" smtClean="0"/>
              <a:t>Аспарагус перистый, спаржа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dirty="0" smtClean="0"/>
              <a:t>1. Родина – все континенты кроме Антарктиды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выделяет вещества, способствующие быстрому заживлению ран, переломов костей, повышает эластичность кожи. Положительно влияет на легочных больных, поглощает тяжелые металлы, уничтожает вредные бактерии</a:t>
            </a:r>
            <a:br>
              <a:rPr lang="ru-RU" sz="1800" dirty="0" smtClean="0"/>
            </a:br>
            <a:r>
              <a:rPr lang="ru-RU" sz="1800" dirty="0" smtClean="0"/>
              <a:t>3. </a:t>
            </a:r>
            <a:r>
              <a:rPr lang="ru-RU" sz="1800" dirty="0"/>
              <a:t>У</a:t>
            </a:r>
            <a:r>
              <a:rPr lang="ru-RU" sz="1800" dirty="0" smtClean="0"/>
              <a:t>ход – не любит соседства других растений и лишних прикосновений, предпочитает ярко освещенные места, реже – полутень. Полив обильный, но без застоя воды. Зимой почти не поливать. Очень любит опрыскивание, размножается делением куста. Много корней, поэтому горшок  нужен побольше.</a:t>
            </a:r>
            <a:endParaRPr lang="ru-RU" sz="1800" dirty="0"/>
          </a:p>
        </p:txBody>
      </p:sp>
      <p:pic>
        <p:nvPicPr>
          <p:cNvPr id="4" name="Объект 3" descr="http://www.greeninfo.ru/img/work/catalog/251_33208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2780928"/>
            <a:ext cx="4071966" cy="39342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60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                       </a:t>
            </a:r>
            <a:r>
              <a:rPr lang="ru-RU" sz="2200" b="1" dirty="0" smtClean="0"/>
              <a:t>Цикламен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Малая Азия. Средиземноморье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широко используется в медицине</a:t>
            </a:r>
            <a:br>
              <a:rPr lang="ru-RU" sz="1800" dirty="0" smtClean="0"/>
            </a:br>
            <a:r>
              <a:rPr lang="ru-RU" sz="1800" dirty="0" smtClean="0"/>
              <a:t>3. Уход – не выносит избытка влаги, температура летом – 18-25 градусов, зимой – 10. </a:t>
            </a:r>
            <a:r>
              <a:rPr lang="ru-RU" sz="1800" dirty="0"/>
              <a:t>Н</a:t>
            </a:r>
            <a:r>
              <a:rPr lang="ru-RU" sz="1800" dirty="0" smtClean="0"/>
              <a:t>ужен период покоя зимой</a:t>
            </a:r>
            <a:endParaRPr lang="ru-RU" sz="1800" dirty="0"/>
          </a:p>
        </p:txBody>
      </p:sp>
      <p:pic>
        <p:nvPicPr>
          <p:cNvPr id="4" name="Объект 3" descr="http://www.greeninfo.ru/img/work/catalog/m_a_626_4046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1628800"/>
            <a:ext cx="4143404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529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200" b="1" dirty="0" smtClean="0"/>
              <a:t>                                           </a:t>
            </a:r>
            <a:r>
              <a:rPr lang="ru-RU" sz="2200" b="1" dirty="0" err="1" smtClean="0"/>
              <a:t>Циссус</a:t>
            </a:r>
            <a:r>
              <a:rPr lang="ru-RU" sz="2200" b="1" dirty="0" smtClean="0"/>
              <a:t>, виноградное дерево, березка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- субтропики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очиститель воздуха</a:t>
            </a:r>
            <a:br>
              <a:rPr lang="ru-RU" sz="1800" dirty="0" smtClean="0"/>
            </a:br>
            <a:r>
              <a:rPr lang="ru-RU" sz="1800" dirty="0" smtClean="0"/>
              <a:t>3. Уход – неприхотлив, размножается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632_33308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36" y="1643050"/>
            <a:ext cx="3786204" cy="4643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911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b="1" dirty="0" smtClean="0"/>
              <a:t>                                                 Алоэ (столетник)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400" dirty="0" smtClean="0"/>
              <a:t>1. Родина – Южная Америка, Мадагаскар</a:t>
            </a:r>
            <a:br>
              <a:rPr lang="ru-RU" sz="1400" dirty="0" smtClean="0"/>
            </a:br>
            <a:r>
              <a:rPr lang="ru-RU" sz="1400" dirty="0" smtClean="0"/>
              <a:t>2. Полезные свойства – домашний лекарь, укрепляет иммунитет, останавливает кровотечения, заживляет любые раны</a:t>
            </a:r>
            <a:br>
              <a:rPr lang="ru-RU" sz="1400" dirty="0" smtClean="0"/>
            </a:br>
            <a:r>
              <a:rPr lang="ru-RU" sz="1400" dirty="0" smtClean="0"/>
              <a:t>3. Уход – светолюбивое  и влаголюбивое растение, любит свежий воздух, подкормки и опрыскивание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Alo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238374"/>
            <a:ext cx="3168352" cy="3710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524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                        </a:t>
            </a:r>
            <a:r>
              <a:rPr lang="ru-RU" sz="2000" b="1" dirty="0" smtClean="0"/>
              <a:t>Бальзамин, Ванька мокрый, огонек, недотрога</a:t>
            </a:r>
            <a:endParaRPr lang="ru-RU" sz="2000" b="1" dirty="0"/>
          </a:p>
        </p:txBody>
      </p:sp>
      <p:pic>
        <p:nvPicPr>
          <p:cNvPr id="4" name="Объект 3" descr="http://www.greeninfo.ru/img/work/catalog/m_a_330_41669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2071678"/>
            <a:ext cx="5429288" cy="421484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785794"/>
            <a:ext cx="66247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1</a:t>
            </a:r>
            <a:r>
              <a:rPr lang="ru-RU" sz="1600" dirty="0" smtClean="0"/>
              <a:t>. Родина </a:t>
            </a:r>
            <a:r>
              <a:rPr lang="ru-RU" sz="1600" dirty="0"/>
              <a:t>– </a:t>
            </a:r>
            <a:r>
              <a:rPr lang="ru-RU" sz="1600" dirty="0" smtClean="0"/>
              <a:t>Австралия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2. Полезные свойства – </a:t>
            </a:r>
            <a:r>
              <a:rPr lang="ru-RU" sz="1600" dirty="0" smtClean="0"/>
              <a:t>очищает воздух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3. Уход – неприхотлив, умеренный полив, полутень, размножается  семенами и черенками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4510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>                                                                  </a:t>
            </a:r>
            <a:r>
              <a:rPr lang="ru-RU" sz="2200" b="1" dirty="0" smtClean="0"/>
              <a:t>Бегонии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1. Родина – тропики Азии, Африки, Америки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убивает разнообразные микроорганизмы, очищает воздух от пыли, увлажняет воздух, поглощает токсичные химические соединения</a:t>
            </a:r>
            <a:br>
              <a:rPr lang="ru-RU" sz="1800" dirty="0" smtClean="0"/>
            </a:br>
            <a:r>
              <a:rPr lang="ru-RU" sz="1800" dirty="0" smtClean="0"/>
              <a:t>3.  Уход - неприхотлив, полутень, опрыскивание, размножение семенами и черенками</a:t>
            </a:r>
            <a:endParaRPr lang="ru-RU" sz="1800" dirty="0"/>
          </a:p>
        </p:txBody>
      </p:sp>
      <p:pic>
        <p:nvPicPr>
          <p:cNvPr id="4" name="Объект 3" descr="http://www.greeninfo.ru/img/work/catalog/1490_33506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14555"/>
            <a:ext cx="3890712" cy="357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greeninfo.ru/img/work/catalog/1499_33081_rsz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2214554"/>
            <a:ext cx="4000528" cy="35855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575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                                              </a:t>
            </a:r>
            <a:r>
              <a:rPr lang="ru-RU" sz="2200" b="1" dirty="0" err="1" smtClean="0"/>
              <a:t>Калла</a:t>
            </a:r>
            <a:r>
              <a:rPr lang="ru-RU" sz="2000" dirty="0" smtClean="0"/>
              <a:t> </a:t>
            </a:r>
            <a:r>
              <a:rPr lang="ru-RU" sz="2200" b="1" dirty="0" smtClean="0"/>
              <a:t>эфиопская, белокрыльник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1. Родина -  болота Южной Африки</a:t>
            </a:r>
            <a:br>
              <a:rPr lang="ru-RU" sz="2000" dirty="0" smtClean="0"/>
            </a:br>
            <a:r>
              <a:rPr lang="ru-RU" sz="2000" dirty="0" smtClean="0"/>
              <a:t>2. Полезные свойства – увлажняет и очищает воздух</a:t>
            </a:r>
            <a:br>
              <a:rPr lang="ru-RU" sz="2000" dirty="0" smtClean="0"/>
            </a:br>
            <a:r>
              <a:rPr lang="ru-RU" sz="2000" dirty="0" smtClean="0"/>
              <a:t>3. Уход – неприхотлива, размножается отпрысками корневища</a:t>
            </a:r>
            <a:endParaRPr lang="ru-RU" sz="2000" dirty="0"/>
          </a:p>
        </p:txBody>
      </p:sp>
      <p:pic>
        <p:nvPicPr>
          <p:cNvPr id="4" name="Объект 3" descr="http://www.greeninfo.ru/img/work/catalog/344_34236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72816"/>
            <a:ext cx="3929090" cy="4643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890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                    </a:t>
            </a:r>
            <a:r>
              <a:rPr lang="ru-RU" sz="2000" b="1" dirty="0" err="1" smtClean="0"/>
              <a:t>Спатифиллум</a:t>
            </a:r>
            <a:r>
              <a:rPr lang="ru-RU" sz="2000" b="1" dirty="0" smtClean="0"/>
              <a:t>,  </a:t>
            </a:r>
            <a:r>
              <a:rPr lang="ru-RU" sz="2000" b="1" dirty="0" err="1" smtClean="0"/>
              <a:t>спатифиллюм</a:t>
            </a:r>
            <a:r>
              <a:rPr lang="ru-RU" sz="2000" b="1" dirty="0"/>
              <a:t>,</a:t>
            </a:r>
            <a:r>
              <a:rPr lang="ru-RU" sz="2000" b="1" dirty="0" smtClean="0"/>
              <a:t> </a:t>
            </a:r>
            <a:r>
              <a:rPr lang="ru-RU" sz="2000" b="1" dirty="0"/>
              <a:t>б</a:t>
            </a:r>
            <a:r>
              <a:rPr lang="ru-RU" sz="2000" b="1" dirty="0" smtClean="0"/>
              <a:t>елый парус, женское счастье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1. Родина – тропики Южной Америки</a:t>
            </a:r>
            <a:br>
              <a:rPr lang="ru-RU" sz="1600" dirty="0" smtClean="0"/>
            </a:br>
            <a:r>
              <a:rPr lang="ru-RU" sz="1600" dirty="0" smtClean="0"/>
              <a:t>2. Полезные свойства – увлажняет и очищает воздух, убивает микробы, защищает от эмоционального истощения в период стрессов</a:t>
            </a:r>
            <a:br>
              <a:rPr lang="ru-RU" sz="1600" dirty="0" smtClean="0"/>
            </a:br>
            <a:r>
              <a:rPr lang="ru-RU" sz="1600" dirty="0" smtClean="0"/>
              <a:t>3. Уход – полутень, обильный полив, опрыскивание, пересадка через год, деление куста</a:t>
            </a:r>
            <a:endParaRPr lang="ru-RU" sz="1600" dirty="0"/>
          </a:p>
        </p:txBody>
      </p:sp>
      <p:pic>
        <p:nvPicPr>
          <p:cNvPr id="4" name="Объект 3" descr="http://www.greeninfo.ru/img/work/catalog/470_34376_rsz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764" y="1857364"/>
            <a:ext cx="3394472" cy="45005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87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 smtClean="0"/>
              <a:t>              </a:t>
            </a:r>
            <a:r>
              <a:rPr lang="ru-RU" sz="2200" b="1" dirty="0" err="1" smtClean="0"/>
              <a:t>Бриофиллум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каланхоэ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Дегремона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каланхоэ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Броссфельда</a:t>
            </a:r>
            <a:r>
              <a:rPr lang="ru-RU" sz="2200" b="1" dirty="0" smtClean="0"/>
              <a:t>, доктор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</a:t>
            </a:r>
            <a:r>
              <a:rPr lang="ru-RU" sz="1800" dirty="0" smtClean="0"/>
              <a:t>1. Родина – Азия, Африка, Южная Америка</a:t>
            </a:r>
            <a:br>
              <a:rPr lang="ru-RU" sz="1800" dirty="0" smtClean="0"/>
            </a:br>
            <a:r>
              <a:rPr lang="ru-RU" sz="1800" dirty="0" smtClean="0"/>
              <a:t>2. Полезные свойства – останавливает кровотечения, заживляет пролежни, ожоги; убивает микробы, споры грибков, обладает антивирусным действием; используется в стоматологии, хирургии, гинекологии, при лечении насморка и болезней горла</a:t>
            </a:r>
            <a:br>
              <a:rPr lang="ru-RU" sz="1800" dirty="0" smtClean="0"/>
            </a:br>
            <a:r>
              <a:rPr lang="ru-RU" sz="1800" dirty="0" smtClean="0"/>
              <a:t>3. </a:t>
            </a:r>
            <a:r>
              <a:rPr lang="ru-RU" sz="1800" dirty="0" err="1" smtClean="0"/>
              <a:t>уУход</a:t>
            </a:r>
            <a:r>
              <a:rPr lang="ru-RU" sz="1800" dirty="0" smtClean="0"/>
              <a:t> – неприхотлив, умеренный полив, полутень</a:t>
            </a:r>
            <a:endParaRPr lang="ru-RU" sz="1800" dirty="0"/>
          </a:p>
        </p:txBody>
      </p:sp>
      <p:pic>
        <p:nvPicPr>
          <p:cNvPr id="4" name="Объект 3" descr="http://www.greeninfo.ru/img/work/catalog/338_33916_rsz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643182"/>
            <a:ext cx="3071833" cy="3000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greeninfo.ru/img/work/catalog/336_34282_rsz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2214554"/>
            <a:ext cx="5214974" cy="41434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103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231</Words>
  <Application>Microsoft Office PowerPoint</Application>
  <PresentationFormat>Экран (4:3)</PresentationFormat>
  <Paragraphs>49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 Государственное казенное образовательное учреждение Ленинградской области для детей, нуждающихся в психолого-педагогической и медико-социальной помощи, «Назийский центр социально - трудовой адаптации и профориентации»   Презентация  «Знакомые незнакомцы»   Работу выполнили ученики  4 класса: Васильева Ирина, Якимович Анастасия,  Невская Екатерина, Найденков Робин Руководитель: Котлярова Ксения Игоревна, воспитатель  </vt:lpstr>
      <vt:lpstr>Цветы как люди на добро щедры, И, щедро людям нежность отдавая, Они цветут, сердца обогревая,  Как маленькие теплые костры. </vt:lpstr>
      <vt:lpstr>         Эухарис крупноцветковый (амазонская лилия) – в переводе с греч.       «прекраснейший» 1. Родина – Южная Америка 2. Полезные свойства – увлажняет и очищает воздух 3. Уход – полутень, умеренный полив, опрыскивание, размножение луковицами</vt:lpstr>
      <vt:lpstr>                                            Аспарагус перистый, спаржа 1. Родина – все континенты кроме Антарктиды 2. Полезные свойства – выделяет вещества, способствующие быстрому заживлению ран, переломов костей, повышает эластичность кожи. Положительно влияет на легочных больных, поглощает тяжелые металлы, уничтожает вредные бактерии 3. Уход – не любит соседства других растений и лишних прикосновений, предпочитает ярко освещенные места, реже – полутень. Полив обильный, но без застоя воды. Зимой почти не поливать. Очень любит опрыскивание, размножается делением куста. Много корней, поэтому горшок  нужен побольше.</vt:lpstr>
      <vt:lpstr>                        Бальзамин, Ванька мокрый, огонек, недотрога</vt:lpstr>
      <vt:lpstr>                                                                  Бегонии 1. Родина – тропики Азии, Африки, Америки 2. Полезные свойства – убивает разнообразные микроорганизмы, очищает воздух от пыли, увлажняет воздух, поглощает токсичные химические соединения 3.  Уход - неприхотлив, полутень, опрыскивание, размножение семенами и черенками</vt:lpstr>
      <vt:lpstr>                                              Калла эфиопская, белокрыльник 1. Родина -  болота Южной Африки 2. Полезные свойства – увлажняет и очищает воздух 3. Уход – неприхотлива, размножается отпрысками корневища</vt:lpstr>
      <vt:lpstr>                    Спатифиллум,  спатифиллюм, белый парус, женское счастье  1. Родина – тропики Южной Америки 2. Полезные свойства – увлажняет и очищает воздух, убивает микробы, защищает от эмоционального истощения в период стрессов 3. Уход – полутень, обильный полив, опрыскивание, пересадка через год, деление куста</vt:lpstr>
      <vt:lpstr>              Бриофиллум, каланхоэ Дегремона, каланхоэ Броссфельда, доктор  1. Родина – Азия, Африка, Южная Америка 2. Полезные свойства – останавливает кровотечения, заживляет пролежни, ожоги; убивает микробы, споры грибков, обладает антивирусным действием; используется в стоматологии, хирургии, гинекологии, при лечении насморка и болезней горла 3. уУход – неприхотлив, умеренный полив, полутень</vt:lpstr>
      <vt:lpstr>                                                       Пеларгония, герань 1. Родина – Южная Африка  2. Полезные свойства – выделяет бактерицидные вещества, очищает и дезинфицирует воздух. Помогает при депрессиях и бессоннице, поднимает настроение и успокаивает. Запах отпугивает мух, комаров, молей. С розовыми цветами – притягивает любовь, с белыми – способствует появлению детей в семье. 3. Уход – хорошее освещение, опрыскивание, много влаги, обрезка осенью, размножается черенками. </vt:lpstr>
      <vt:lpstr>                                                     Гибискус, китайская роза 1. Родина -  тропики Южной Азии 2. Полезные свойства – восстанавливает биоэнергетику, способствует предприимчивости, дружелюбию, решительности; помогает при стрессах; источник кислорода, очищает воздух от пыли 3. Уход – обильный полив, ежедневное опрыскивание, цветет при температуре +15, размножается семенами и черенками</vt:lpstr>
      <vt:lpstr>                                       Декабрист, рождественский кактус, зигокактус 1. Родина - Бразилия 2. Полезные свойства – очиститель воздуха, враг микробов и вредных ионов, защищает от электромагнитного излучения (компьютер, телевизор) 3. Уход – рассеянный свет, обильный полив, опрыскивание, размножение черенками</vt:lpstr>
      <vt:lpstr>                                                 Колеус, декоративная крапивка 1. Родина – тропики Азии и Африки 2. Полезные свойства – очиститель воздуха 3. Уход – самое солнечное место, влаголюбив, опрыскивание, размножение семенами и черенками</vt:lpstr>
      <vt:lpstr>                                        Аихризон, дерево счастья, дерево любви  1. Родина – Марокко, Канары, Мадейра 2. Полезные свойства – очищает воздух, поглощает пыль 3. Уход – стандартный уход, размножается семенами и черенками</vt:lpstr>
      <vt:lpstr>                Толстянка, дерево счастья, денежное дерево, обезьянье дерево 1. Родина – тропики Африки, Мадагаскар 2. Полезные свойства -  очиститель воздуха 3. Уход – суккулент, нельзя переувлажнять, свет рассеянный, с сентября по февраль почти не поливать, покой, размножение отростками, листовыми черенками</vt:lpstr>
      <vt:lpstr>                                                                 Филлокактус 1. Родина – Южная и Центральная Америка 2. Полезные свойства – враг микробов и вредных ионов, защищает от электромагнитного излучения (компьютер, телевизор) 3. Уход – неприхотлив, рассеянный свет, обильный полив, опрыскивание, размножается черенками</vt:lpstr>
      <vt:lpstr>                                                        Диффенбахия приятная  1. Родина – тропики Центральной и Южной америки 2. Полезные свойства – поглощает вредные вещества из воздуха 3. Уход – хорошее освещение, полив и опрыскивание, боится сквозняков</vt:lpstr>
      <vt:lpstr>                                                      Драцена, драконовое дерево 1. Родина – тропики южной Азии и Африки 2. Полезные свойства – очиститель воздуха 3. Уход – полутень, обильный полив, опрыскивание, ежегодная пересадка весной</vt:lpstr>
      <vt:lpstr>                                         Традесканция, зебрина, бабьи сплетни 1. Родина – тропики Америки 2. Полезные свойства – очищает воздух 3. Уход – неприхотлива, размножается черенками, делением куста</vt:lpstr>
      <vt:lpstr>                             Сансевиерия, змеиная кожа, тещин язык, щучий хвост 1. Родина – Южная и Центральная Африка 2. Полезные свойства – вырабатывает очень большое количество кислорода, нейтрализует вредные испарения, исходящие от синтетических материалов и линолеума, повышает иммунитет 3. Уход – неприхотлив, добавлять 30% песка в грунт, размножается делением корневища</vt:lpstr>
      <vt:lpstr>                                                    Кливия, оранжевая лилия 1. Родина – Южная Африка 2. Полезные свойства – очиститель воздуха 3. Уход – неприхотлива, любит удобрения, не цветет при отсутствии подкормки и недостаточном освещении, размножается семенами и отпрысками</vt:lpstr>
      <vt:lpstr>                                                             Роза миниатюрная 1. Родина - Азия 2. Полезные свойства – очиститель воздуха 3. Уход – капризна, требует много света, постоянного опрыскивания, страдает от тли</vt:lpstr>
      <vt:lpstr>                                                                       Маранта 1. Родина – тропики Южной Америки 2. Полезные свойства – очиститель воздуха 3. Уход – полутень, почва должна быть всегда влажной, размножается делением куста</vt:lpstr>
      <vt:lpstr>                                                                    Молочай 1. Родина – Центральная и Южная Америка 2. Полезные свойства – в народной медицине используется как слабительное, при болезнях почек, обезболивающее. противоглистное 3. Уход-  весной и летом обильный полив, зимой и осенью – сухое содержание, размножается самосевом. черенками</vt:lpstr>
      <vt:lpstr>                                                     Монстера восхитительная 1. Родина – тропические леса Южной Америки 2. Полезные свойства – очиститель воздуха 3. Уход – полутень, умеренный полив. опрыскивание</vt:lpstr>
      <vt:lpstr>                                                     Нефролепис, папоротник 1. Родина – тропики Америки, Азии 2. Полезные свойства – помогает обрести бодрость, поднять иммунитет, очищает воздух от пыли и поглощает «вредную» энергию, борется с излучением телевизоров и компьютеров 3. Уход – рассеянный свет, боится сквозняков, полив умеренный, опрыскивать ежедневно, размножается молодыми побегами</vt:lpstr>
      <vt:lpstr>                                                                   Олеандр 1. Родина – Португалия, Марокко, Южный Китай 2. Полезные свойства – очиститель воздуха, но … 3. Уход – крайне неприхотлив, размножается черенкованием, осенью производится обрезка</vt:lpstr>
      <vt:lpstr>                                                                   Опунция (кактус) 1. Родина – Южная и Центральная Америка 2. Полезные свойства – враг микробов и вредных и вредных ионов, защищает от электромагнитного излучения (компьютер, телевизор) 3. Уход -  умеренный полив после подсыхания почвы, размножается черенками</vt:lpstr>
      <vt:lpstr>                                                       Пеперомия туполистная 1. Родина - тропики 2. Полезные свойства – очиститель воздуха 3. Уход – яркое освещение, полив по мере подсыхания, опрыскивание, размножение черенками</vt:lpstr>
      <vt:lpstr>                                                                 Плектрантус 1. Родина - Австралия 2. Полезные свойства – очиститель воздуха 3. Уход – полутень, обильный полив, ежегодная пересадка, прищипывание верхушек, размножение черенками</vt:lpstr>
      <vt:lpstr>                                                                Плющ, хедера 1. Родина - Европа 2. Полезные свойства – чемпион по поглощению углекислого газа, забирает из воздуха соли тяжелых металлов, токсины и формальдегид 3. Уход – интенсивное освещение, умеренный полив, опрыскивание, размножается черенками</vt:lpstr>
      <vt:lpstr>                                                  Сенполия, узамбарская фиалка 1. Родина - Африка 2. Полезные свойства – очиститель воздуха 3. Уход – рассеянный свет, хорошая почва, удобрения только минеральные, полив под корень, размножается черенкованием и пасынкованием</vt:lpstr>
      <vt:lpstr>                                                                  Сингониум 1. Родина – тропики Южной и Центральной Америки 2. Полезные свойства – очиститель воздуха 3. Уход -  неприхотлив, влаголюбив, частое опрыскивание, размножение побегами и черенками</vt:lpstr>
      <vt:lpstr>                                                                     Сциндапсус 1. Родина – тропики Азии, Африки, Америки 2. Полезные свойства – очиститель воздуха 3. Уход – неприхотлив, размножается черенками</vt:lpstr>
      <vt:lpstr>                                                                       Фикус 1. Родина – Восточная Азия 2. Полезные свойства – хорошо насыщает воздух кислородом, нейтрализует токсины, увлажняет воздух, выделяет фитонциды, которые подавляют жизнедеятельность различных микроорганизмов, снижают риск вирусных заболеваний, дарит положительную энергетику 3. Уход – боится сквозняков, холода, светолюбив, полив умеренный, размножается отростком</vt:lpstr>
      <vt:lpstr>                                                                     Фуксия 1. Родина – Мексика, южная и Центральная Америка 2. Полезные свойства – очиститель воздуха 3. Уход – полутень, умеренный полив, ежегодная пересадка весной, нуждается в частой обрезке, размножается черенками</vt:lpstr>
      <vt:lpstr>                                                        Хлорофитум хохлатый 1. Родина – тропики и субтропики Америки и Африки 2. Полезные свойства – очищает воздух, нейтрализует продукты горения, серу, фенол. Одно растение в сутки очищает 6 кв. м жилья, а два растения заменяют очиститель воздуха. Вот уж действительно экономная экономика! 3. Уход –нетребователен к уходу, размножается боковыми отростками, делением куста </vt:lpstr>
      <vt:lpstr>                                                              Хойя прекрасная 1. Родина – тропики Азии, Австралии 2. Полезные свойства – очиститель воздуха 3. Уход – светолюбива, требует обильного полива и опрыскивания, размножается черенками</vt:lpstr>
      <vt:lpstr>                                                                     Гариота 1. Родина – тропические леса 2. Полезные свойства – очиститель воздуха 3. Уход – суккулент, неприхотлив, размножается черенками</vt:lpstr>
      <vt:lpstr>                                                                     Цикламен 1. Родина – Малая Азия. Средиземноморье 2. Полезные свойства – широко используется в медицине 3. Уход – не выносит избытка влаги, температура летом – 18-25 градусов, зимой – 10. Нужен период покоя зимой</vt:lpstr>
      <vt:lpstr>                                           Циссус, виноградное дерево, березка 1. Родина - субтропики 2. Полезные свойства – очиститель воздуха 3. Уход – неприхотлив, размножается черенками</vt:lpstr>
      <vt:lpstr>                                                 Алоэ (столетник) 1. Родина – Южная Америка, Мадагаскар 2. Полезные свойства – домашний лекарь, укрепляет иммунитет, останавливает кровотечения, заживляет любые раны 3. Уход – светолюбивое  и влаголюбивое растение, любит свежий воздух, подкормки и опрыскивание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</dc:creator>
  <cp:lastModifiedBy>Роман</cp:lastModifiedBy>
  <cp:revision>53</cp:revision>
  <dcterms:created xsi:type="dcterms:W3CDTF">2014-11-10T04:22:06Z</dcterms:created>
  <dcterms:modified xsi:type="dcterms:W3CDTF">2015-07-19T11:13:24Z</dcterms:modified>
</cp:coreProperties>
</file>