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75"/>
  </p:notesMasterIdLst>
  <p:sldIdLst>
    <p:sldId id="256" r:id="rId2"/>
    <p:sldId id="306" r:id="rId3"/>
    <p:sldId id="260" r:id="rId4"/>
    <p:sldId id="309" r:id="rId5"/>
    <p:sldId id="311" r:id="rId6"/>
    <p:sldId id="400" r:id="rId7"/>
    <p:sldId id="313" r:id="rId8"/>
    <p:sldId id="320" r:id="rId9"/>
    <p:sldId id="321" r:id="rId10"/>
    <p:sldId id="354" r:id="rId11"/>
    <p:sldId id="355" r:id="rId12"/>
    <p:sldId id="322" r:id="rId13"/>
    <p:sldId id="327" r:id="rId14"/>
    <p:sldId id="323" r:id="rId15"/>
    <p:sldId id="325" r:id="rId16"/>
    <p:sldId id="324" r:id="rId17"/>
    <p:sldId id="326" r:id="rId18"/>
    <p:sldId id="334" r:id="rId19"/>
    <p:sldId id="335" r:id="rId20"/>
    <p:sldId id="337" r:id="rId21"/>
    <p:sldId id="308" r:id="rId22"/>
    <p:sldId id="336" r:id="rId23"/>
    <p:sldId id="342" r:id="rId24"/>
    <p:sldId id="339" r:id="rId25"/>
    <p:sldId id="340" r:id="rId26"/>
    <p:sldId id="299" r:id="rId27"/>
    <p:sldId id="343" r:id="rId28"/>
    <p:sldId id="347" r:id="rId29"/>
    <p:sldId id="391" r:id="rId30"/>
    <p:sldId id="344" r:id="rId31"/>
    <p:sldId id="346" r:id="rId32"/>
    <p:sldId id="348" r:id="rId33"/>
    <p:sldId id="393" r:id="rId34"/>
    <p:sldId id="350" r:id="rId35"/>
    <p:sldId id="401" r:id="rId36"/>
    <p:sldId id="351" r:id="rId37"/>
    <p:sldId id="356" r:id="rId38"/>
    <p:sldId id="360" r:id="rId39"/>
    <p:sldId id="361" r:id="rId40"/>
    <p:sldId id="362" r:id="rId41"/>
    <p:sldId id="363" r:id="rId42"/>
    <p:sldId id="364" r:id="rId43"/>
    <p:sldId id="395" r:id="rId44"/>
    <p:sldId id="394" r:id="rId45"/>
    <p:sldId id="358" r:id="rId46"/>
    <p:sldId id="396" r:id="rId47"/>
    <p:sldId id="365" r:id="rId48"/>
    <p:sldId id="366" r:id="rId49"/>
    <p:sldId id="368" r:id="rId50"/>
    <p:sldId id="392" r:id="rId51"/>
    <p:sldId id="367" r:id="rId52"/>
    <p:sldId id="369" r:id="rId53"/>
    <p:sldId id="371" r:id="rId54"/>
    <p:sldId id="370" r:id="rId55"/>
    <p:sldId id="372" r:id="rId56"/>
    <p:sldId id="373" r:id="rId57"/>
    <p:sldId id="374" r:id="rId58"/>
    <p:sldId id="375" r:id="rId59"/>
    <p:sldId id="379" r:id="rId60"/>
    <p:sldId id="341" r:id="rId61"/>
    <p:sldId id="376" r:id="rId62"/>
    <p:sldId id="377" r:id="rId63"/>
    <p:sldId id="383" r:id="rId64"/>
    <p:sldId id="380" r:id="rId65"/>
    <p:sldId id="382" r:id="rId66"/>
    <p:sldId id="385" r:id="rId67"/>
    <p:sldId id="402" r:id="rId68"/>
    <p:sldId id="403" r:id="rId69"/>
    <p:sldId id="387" r:id="rId70"/>
    <p:sldId id="389" r:id="rId71"/>
    <p:sldId id="390" r:id="rId72"/>
    <p:sldId id="398" r:id="rId73"/>
    <p:sldId id="288" r:id="rId74"/>
  </p:sldIdLst>
  <p:sldSz cx="9144000" cy="6858000" type="screen4x3"/>
  <p:notesSz cx="6858000" cy="9144000"/>
  <p:custDataLst>
    <p:tags r:id="rId7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3CB71B"/>
    <a:srgbClr val="0099FF"/>
    <a:srgbClr val="359ED3"/>
    <a:srgbClr val="488FD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73" autoAdjust="0"/>
  </p:normalViewPr>
  <p:slideViewPr>
    <p:cSldViewPr snapToGrid="0">
      <p:cViewPr>
        <p:scale>
          <a:sx n="80" d="100"/>
          <a:sy n="80" d="100"/>
        </p:scale>
        <p:origin x="-966" y="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ED3A32C-C765-421A-B3EE-7E1DD5F466E3}" type="datetimeFigureOut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2B3EDD2-27DD-4EE0-A137-D7503158B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2537C-3B02-459B-AB25-3F72FBBA6CDA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CD9109-C6FC-4E14-8054-A3B66D849DF3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71769D-AEBF-4457-A724-5A0B10CA0D75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3214A9-69B4-4E08-8AD8-8EC8F35E8452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05DCD9-F1E2-427E-93DA-C3D6D0CF89B3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42EC44-E7D2-43BA-B45D-3518A677169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ADA1D4-0715-477A-86FC-CF5EAF36B86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135D2A-8183-4F8C-9BBA-C81A1BBC108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5801AD-B4FA-4D53-A5EE-82D9DAB18133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3252B8-F728-4EF8-B82A-D856E1306C60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457238-1640-44F1-B137-ED80994963A0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D281A7-73A4-4B44-AC67-FB9EE7C516A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D3796E-166E-4D07-99F6-BEE2D434846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A3B7C6-1D0A-4EB4-9AB4-BA02280B6C65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B4E2B7-712E-4A49-8CCC-490FA7991AB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BC927B-32BC-4863-85B5-48AA7829AA1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A96BD8-9AA1-4546-8E53-643CBB556E4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D4AC73-F81C-4F1C-8490-5408991F18B0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0DADE8-82D6-4E92-9C6F-647283572500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61AC72-4E6B-42FB-A631-1291076291C7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6023B0-B6E2-419F-9362-C1CE1940916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BA9476-A78B-400C-A1D6-38C12BF20755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97EE58-3A5E-48D8-872A-6167779659E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DBD9C8-AED5-4ADA-BCA3-C662821C61F3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84A032-82F9-4445-93B6-B275E86DB94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81E077-7A01-442D-A1C1-73B0F8287449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BFC604-6703-429F-ACE0-5BA3307C6B1E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7031CB-FD25-4177-8FCE-10140560B9F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4F004A-F577-4A2C-83E3-8E029D1A69EC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9EE310-4973-4CB5-BE38-1B470506B097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F05223-A45E-4D99-BBC2-A93A9EEF5BF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6FEDF5-9167-4FC5-A526-B65A3142AC62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33DBC6-F438-48AE-8E65-37315C481AA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997575-9054-406F-A611-08271862D96A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ED66CB-3C94-4481-8AF7-73AB8D2B06D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CB0880-7CC9-4547-ACA6-A9E2800C0099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50F818-221E-417F-8399-64DD1E43FE0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A5DC75-73B5-4FD5-8408-DC7AB71E08C7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94C517-3882-4924-A3E5-BF339AA8D32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A1FCDD-2F96-462C-A309-82B64BFDD93E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D13B0F-42FF-4BB0-8EE3-7A4DBEC64B33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AFD68-9B9E-45D2-A2A8-626A22E5F6AF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B11F8F-3363-4126-9EE0-FDF5B630D66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A3F2DE-BF45-4482-9AE8-C1B5464A54A6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03F7D9-52CD-4128-A471-3EA13EE7FE1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3BCBC4-BE86-4A47-982D-DFB1A16FA3E5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195748-FF2E-429A-90FE-749EEB6D933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2E71FC-2B86-4C61-8485-FDDAD173DE1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E0C927-21DD-46E0-B2D6-67768E7D05EC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F04641-534F-4999-9764-99F39B66B889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12D3F9-DFE4-4E4B-BF83-83AAA32E2D8E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6B7E9-7D91-45B4-8CCC-B1EF0BFDFEAD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1423C4-D6D2-4440-B3A4-C7D4B5C3802F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5E67D4-E8AB-4B65-8084-0069C61DF1A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EF44B0-7010-4AA4-923F-45E7E57AD2C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860AB7-71D6-4EED-BE7C-A841EB3224E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ED1C58-BE60-4BCA-AA4A-DABF98DA4A9C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35B21A-F181-41BD-8B66-938DF743DA4B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441708-7743-46F0-8EAA-0172321F528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AD0D15-FEA4-4F14-908A-17840E9262E7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A9901A-752A-4A03-BEE4-05DB8CA9833E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7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8426CC-7F01-498F-9E7D-39752B907BBC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CC85E0-8D03-455B-A00B-EE518D33972E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9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B5419-CC62-49CB-B5FF-52CC8A99741F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E5EE7D-7B2C-4357-ADA2-EEFE7CBB284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1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B10742-C539-4A1B-B486-955E5CE1D8A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B49643-78C1-4927-A1C1-7FD4EC2152D8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4626C-7989-4F62-926E-CD5399673A4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601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392F5D-24D6-47C0-B08A-39B5E8A8A992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4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6D23D0-A9DB-45EF-BD4C-7EC4927F7615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B9BE8F-36D9-4812-9871-18A95378B4D1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DA4A6B-F835-4CB0-A089-1E29885767D2}" type="slidenum">
              <a:rPr lang="ru-RU" smtClean="0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FFCBB-07E5-48FD-A807-A999BD4FEC2F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E683E-D3DA-43EC-8697-958ABE4B7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5E5CD-6419-4ED6-A302-727F95CA1166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45FA65-91C7-4868-83CF-A244A0D2A4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45711-5113-4196-B3B0-C2FE8CE95539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6AA01-770F-4B84-B39C-E68D66D7C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374ED-10F5-49B3-8BB0-429703488060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04948-6801-4008-83E7-AEF16D092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-1588" y="-1588"/>
            <a:ext cx="9145588" cy="6859588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D17694-B0E8-4159-85BB-AFEF37FBF0F1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15913-1262-4FB0-8D8A-F00569B603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36267-1821-480D-96DF-7110801ABD3D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230719-D408-4B35-A70F-D4C174AE61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D6926-1836-4481-8731-83D5C8FB7D7D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89C6F-BAA2-494F-BD1B-E20DF1E63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A1005-0977-426F-AC74-7674146ED884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07BA9-674B-4C4B-926C-EA3B9DA957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2AFA7-90A4-4FED-9663-0D18AD1ADAAA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33CD2-88D3-4CDF-9D36-F768486DD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7"/>
          <p:cNvSpPr/>
          <p:nvPr/>
        </p:nvSpPr>
        <p:spPr>
          <a:xfrm rot="5400000">
            <a:off x="433388" y="-433388"/>
            <a:ext cx="6858000" cy="7724775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5DCE0-0DFC-4E08-B7DD-8EBFC6EDB5EA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BEDD6CA-AF34-4EAB-A97A-6C68E022B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rtlCol="0" anchor="ctr">
            <a:normAutofit/>
          </a:bodyPr>
          <a:lstStyle>
            <a:lvl1pPr algn="r"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67645-6ACB-4FA5-B25F-87FB92703C0D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C434E-D783-449A-938C-DB7AAC2AA6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1425"/>
            <a:ext cx="3575050" cy="1806575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588" y="5051425"/>
            <a:ext cx="9145588" cy="180657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365125"/>
            <a:ext cx="7521575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100138"/>
            <a:ext cx="7521575" cy="357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613" y="5870575"/>
            <a:ext cx="2176462" cy="201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0D1002-2993-4500-BE0B-B20032734BD7}" type="datetime1">
              <a:rPr lang="ru-RU"/>
              <a:pPr>
                <a:defRPr/>
              </a:pPr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900" y="6284913"/>
            <a:ext cx="4724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cap="all" spc="200" baseline="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50" y="6170613"/>
            <a:ext cx="503238" cy="503237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50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DD5609D-5B73-4C41-9B20-F2AE3BB7E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1" r:id="rId2"/>
    <p:sldLayoutId id="2147483879" r:id="rId3"/>
    <p:sldLayoutId id="2147483872" r:id="rId4"/>
    <p:sldLayoutId id="2147483873" r:id="rId5"/>
    <p:sldLayoutId id="2147483874" r:id="rId6"/>
    <p:sldLayoutId id="2147483875" r:id="rId7"/>
    <p:sldLayoutId id="2147483880" r:id="rId8"/>
    <p:sldLayoutId id="2147483881" r:id="rId9"/>
    <p:sldLayoutId id="2147483876" r:id="rId10"/>
    <p:sldLayoutId id="214748387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ts val="8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0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238" indent="-16351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8838" indent="-173038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4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0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0" y="188913"/>
            <a:ext cx="8924925" cy="6323012"/>
          </a:xfrm>
          <a:prstGeom prst="teardrop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accent2"/>
              </a:solidFill>
            </a:endParaRPr>
          </a:p>
          <a:p>
            <a:pPr algn="ctr">
              <a:defRPr/>
            </a:pPr>
            <a:r>
              <a:rPr lang="ru-RU" b="1" dirty="0">
                <a:solidFill>
                  <a:schemeClr val="accent2"/>
                </a:solidFill>
              </a:rPr>
              <a:t>                                 </a:t>
            </a:r>
          </a:p>
          <a:p>
            <a:pPr algn="r">
              <a:defRPr/>
            </a:pPr>
            <a:r>
              <a:rPr lang="ru-RU" b="1" dirty="0">
                <a:solidFill>
                  <a:schemeClr val="accent2"/>
                </a:solidFill>
              </a:rPr>
              <a:t>                                    </a:t>
            </a:r>
            <a:r>
              <a:rPr lang="ru-RU" b="1" dirty="0" err="1">
                <a:solidFill>
                  <a:schemeClr val="accent2"/>
                </a:solidFill>
              </a:rPr>
              <a:t>Французенко</a:t>
            </a:r>
            <a:r>
              <a:rPr lang="ru-RU" b="1" dirty="0">
                <a:solidFill>
                  <a:schemeClr val="accent2"/>
                </a:solidFill>
              </a:rPr>
              <a:t> Т.Н.,                                         классный руководитель             </a:t>
            </a:r>
          </a:p>
        </p:txBody>
      </p:sp>
      <p:sp>
        <p:nvSpPr>
          <p:cNvPr id="9" name="Полилиния 8"/>
          <p:cNvSpPr/>
          <p:nvPr/>
        </p:nvSpPr>
        <p:spPr>
          <a:xfrm rot="21010095">
            <a:off x="3440113" y="3868738"/>
            <a:ext cx="4672012" cy="374650"/>
          </a:xfrm>
          <a:custGeom>
            <a:avLst/>
            <a:gdLst>
              <a:gd name="connsiteX0" fmla="*/ 4671152 w 4671152"/>
              <a:gd name="connsiteY0" fmla="*/ 374791 h 374791"/>
              <a:gd name="connsiteX1" fmla="*/ 2082188 w 4671152"/>
              <a:gd name="connsiteY1" fmla="*/ 218 h 374791"/>
              <a:gd name="connsiteX2" fmla="*/ 451692 w 4671152"/>
              <a:gd name="connsiteY2" fmla="*/ 319707 h 374791"/>
              <a:gd name="connsiteX3" fmla="*/ 0 w 4671152"/>
              <a:gd name="connsiteY3" fmla="*/ 275639 h 374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71152" h="374791">
                <a:moveTo>
                  <a:pt x="4671152" y="374791"/>
                </a:moveTo>
                <a:cubicBezTo>
                  <a:pt x="3728291" y="192095"/>
                  <a:pt x="2785431" y="9399"/>
                  <a:pt x="2082188" y="218"/>
                </a:cubicBezTo>
                <a:cubicBezTo>
                  <a:pt x="1378945" y="-8963"/>
                  <a:pt x="798723" y="273804"/>
                  <a:pt x="451692" y="319707"/>
                </a:cubicBezTo>
                <a:cubicBezTo>
                  <a:pt x="104661" y="365610"/>
                  <a:pt x="52330" y="320624"/>
                  <a:pt x="0" y="275639"/>
                </a:cubicBezTo>
              </a:path>
            </a:pathLst>
          </a:custGeom>
          <a:ln>
            <a:prstDash val="lgDashDotDot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8" name="Рисунок 1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408988" y="211138"/>
            <a:ext cx="374650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44550" y="1258888"/>
            <a:ext cx="7516813" cy="2246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СИСТЕМА РАБОТЫ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КЛАССНОГО РУКОВОДИТЕЛЯ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 ПРОФОРИЕНТАЦИИ И СОДЕЙСТВИЮ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 ПРОФЕССИОНАЛЬНОМ САМООПРЕДЕЛЕНИИ ДЕТЕЙ С ОВЗ</a:t>
            </a: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3098800" y="5380038"/>
            <a:ext cx="2667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accent2"/>
                </a:solidFill>
                <a:latin typeface="Franklin Gothic Book" pitchFamily="34" charset="0"/>
              </a:rPr>
              <a:t>19 апреля 2017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18941CF-F5BF-4F85-A6BC-81C50821109D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grpSp>
        <p:nvGrpSpPr>
          <p:cNvPr id="1536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Кукольный спектакль «По щучьему велению»</a:t>
              </a:r>
            </a:p>
          </p:txBody>
        </p:sp>
      </p:grpSp>
      <p:pic>
        <p:nvPicPr>
          <p:cNvPr id="135171" name="Picture 3" descr="H:\Т.Н. Французенко 20.11.2015\2 СТРАНИЦА 14 ноября\ФОТОГРАФИИ\8 КЛАСС\Дет.сад спектакль Емеля\IMG_656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3050" y="742950"/>
            <a:ext cx="8455025" cy="5937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2B8D4C30-1DA4-48DB-9C83-0AAB9D1466FA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grpSp>
        <p:nvGrpSpPr>
          <p:cNvPr id="1638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Кукольный спектакль «По щучьему велению»</a:t>
              </a:r>
            </a:p>
          </p:txBody>
        </p:sp>
      </p:grpSp>
      <p:pic>
        <p:nvPicPr>
          <p:cNvPr id="134147" name="Picture 3" descr="H:\Т.Н. Французенко 20.11.2015\2 СТРАНИЦА 14 ноября\ФОТОГРАФИИ\8 КЛАСС\Дет.сад спектакль Емеля\обработанное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6725" y="714375"/>
            <a:ext cx="8308975" cy="597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2EE5FBB5-5D6B-4E7D-B173-B4B9B4CFD981}" type="slidenum">
              <a:rPr lang="ru-RU"/>
              <a:pPr>
                <a:defRPr/>
              </a:pPr>
              <a:t>12</a:t>
            </a:fld>
            <a:endParaRPr lang="ru-RU" dirty="0"/>
          </a:p>
        </p:txBody>
      </p:sp>
      <p:grpSp>
        <p:nvGrpSpPr>
          <p:cNvPr id="1741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Театральная постановка «Принцесса на горошине»</a:t>
              </a:r>
            </a:p>
          </p:txBody>
        </p:sp>
      </p:grpSp>
      <p:pic>
        <p:nvPicPr>
          <p:cNvPr id="28682" name="Picture 10" descr="H:\Т.Н. Французенко 20.11.2015\2 СТРАНИЦА 14 ноября\ФОТОГРАФИИ\7 КЛАСС\7 класс Новый год\PC27021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4000" y="795338"/>
            <a:ext cx="8612188" cy="5664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6E6B399-7836-4544-A497-DDCDBCE2A9F1}" type="slidenum">
              <a:rPr lang="ru-RU"/>
              <a:pPr>
                <a:defRPr/>
              </a:pPr>
              <a:t>13</a:t>
            </a:fld>
            <a:endParaRPr lang="ru-RU" dirty="0"/>
          </a:p>
        </p:txBody>
      </p:sp>
      <p:grpSp>
        <p:nvGrpSpPr>
          <p:cNvPr id="1843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Театральная постановка «Принцесса на горошине»</a:t>
              </a:r>
            </a:p>
          </p:txBody>
        </p:sp>
      </p:grpSp>
      <p:pic>
        <p:nvPicPr>
          <p:cNvPr id="10" name="Picture 3" descr="D:\рабочий стол 02.02\НАПРАВЛЕНИЯ\СДЕЛАНО 16.08\Труд - основа жизни\Фотографии\Профессия - воспитатель\Сказка в детском саду (6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4225" y="736600"/>
            <a:ext cx="7837488" cy="579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0B2DE487-9D67-4577-8D62-F7DF21D1F39A}" type="slidenum">
              <a:rPr lang="ru-RU"/>
              <a:pPr>
                <a:defRPr/>
              </a:pPr>
              <a:t>14</a:t>
            </a:fld>
            <a:endParaRPr lang="ru-RU" dirty="0"/>
          </a:p>
        </p:txBody>
      </p:sp>
      <p:grpSp>
        <p:nvGrpSpPr>
          <p:cNvPr id="1946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Театральная постановка «</a:t>
              </a:r>
              <a:r>
                <a:rPr lang="ru-RU" sz="2800" b="1" dirty="0" err="1">
                  <a:latin typeface="Arial" pitchFamily="34" charset="0"/>
                  <a:cs typeface="Arial" pitchFamily="34" charset="0"/>
                </a:rPr>
                <a:t>Морозко</a:t>
              </a:r>
              <a:r>
                <a:rPr lang="ru-RU" sz="2800" b="1" dirty="0">
                  <a:latin typeface="Arial" pitchFamily="34" charset="0"/>
                  <a:cs typeface="Arial" pitchFamily="34" charset="0"/>
                </a:rPr>
                <a:t>»</a:t>
              </a:r>
            </a:p>
          </p:txBody>
        </p:sp>
      </p:grpSp>
      <p:pic>
        <p:nvPicPr>
          <p:cNvPr id="19461" name="Picture 13" descr="C:\Users\Татьяна\Desktop\IMG_705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92200" y="760413"/>
            <a:ext cx="7092950" cy="573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FF0B0BF-DA7D-439A-9487-248B53867BE8}" type="slidenum">
              <a:rPr lang="ru-RU"/>
              <a:pPr>
                <a:defRPr/>
              </a:pPr>
              <a:t>15</a:t>
            </a:fld>
            <a:endParaRPr lang="ru-RU" dirty="0"/>
          </a:p>
        </p:txBody>
      </p:sp>
      <p:grpSp>
        <p:nvGrpSpPr>
          <p:cNvPr id="2048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Театральная постановка «</a:t>
              </a:r>
              <a:r>
                <a:rPr lang="ru-RU" sz="2800" b="1" dirty="0" err="1">
                  <a:latin typeface="Arial" pitchFamily="34" charset="0"/>
                  <a:cs typeface="Arial" pitchFamily="34" charset="0"/>
                </a:rPr>
                <a:t>Морозко</a:t>
              </a:r>
              <a:r>
                <a:rPr lang="ru-RU" sz="2800" b="1" dirty="0">
                  <a:latin typeface="Arial" pitchFamily="34" charset="0"/>
                  <a:cs typeface="Arial" pitchFamily="34" charset="0"/>
                </a:rPr>
                <a:t>»</a:t>
              </a:r>
            </a:p>
          </p:txBody>
        </p:sp>
      </p:grpSp>
      <p:pic>
        <p:nvPicPr>
          <p:cNvPr id="20485" name="Picture 12" descr="C:\Users\Татьяна\Desktop\IMG_707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9088" y="779463"/>
            <a:ext cx="8456612" cy="575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B2CD9EFC-A391-41E3-AD5A-D3EC25839B38}" type="slidenum">
              <a:rPr lang="ru-RU"/>
              <a:pPr>
                <a:defRPr/>
              </a:pPr>
              <a:t>16</a:t>
            </a:fld>
            <a:endParaRPr lang="ru-RU" dirty="0"/>
          </a:p>
        </p:txBody>
      </p:sp>
      <p:grpSp>
        <p:nvGrpSpPr>
          <p:cNvPr id="2150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Театральная постановка «Аленький цветочек»</a:t>
              </a:r>
            </a:p>
          </p:txBody>
        </p:sp>
      </p:grpSp>
      <p:pic>
        <p:nvPicPr>
          <p:cNvPr id="30733" name="Picture 13" descr="C:\Users\Татьяна\Desktop\IMG_852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50" y="817563"/>
            <a:ext cx="8609013" cy="5275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FB1B3F5-A775-4B71-9380-DA66101E8ED6}" type="slidenum">
              <a:rPr lang="ru-RU"/>
              <a:pPr>
                <a:defRPr/>
              </a:pPr>
              <a:t>17</a:t>
            </a:fld>
            <a:endParaRPr lang="ru-RU" dirty="0"/>
          </a:p>
        </p:txBody>
      </p:sp>
      <p:grpSp>
        <p:nvGrpSpPr>
          <p:cNvPr id="2253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Театральная постановка «Аленький цветочек»</a:t>
              </a:r>
            </a:p>
          </p:txBody>
        </p:sp>
      </p:grpSp>
      <p:pic>
        <p:nvPicPr>
          <p:cNvPr id="22533" name="Picture 10" descr="C:\Users\Татьяна\Desktop\IMG_855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9250" y="763588"/>
            <a:ext cx="8391525" cy="586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651D7E90-5010-4667-896C-D05595566E7D}" type="slidenum">
              <a:rPr lang="ru-RU"/>
              <a:pPr>
                <a:defRPr/>
              </a:pPr>
              <a:t>18</a:t>
            </a:fld>
            <a:endParaRPr lang="ru-RU" dirty="0"/>
          </a:p>
        </p:txBody>
      </p:sp>
      <p:grpSp>
        <p:nvGrpSpPr>
          <p:cNvPr id="23557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Библиотечные уроки в школьной библиотеке</a:t>
              </a:r>
              <a:endParaRPr lang="ru-RU" sz="3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3558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5 – 9 классы</a:t>
              </a:r>
            </a:p>
          </p:txBody>
        </p:sp>
      </p:grpSp>
      <p:pic>
        <p:nvPicPr>
          <p:cNvPr id="38930" name="Picture 18" descr="D:\Фотографии 5 класс\2 урок библиотечный\2016-03-16 11-46-00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1775" y="1276350"/>
            <a:ext cx="4506913" cy="3646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7" descr="C:\Users\Татьяна\Desktop\2016-03-16 12-31-1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65575" y="3209925"/>
            <a:ext cx="4940300" cy="32972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2CB59CAC-0B71-474E-8BE8-7A9D500FA137}" type="slidenum">
              <a:rPr lang="ru-RU"/>
              <a:pPr>
                <a:defRPr/>
              </a:pPr>
              <a:t>19</a:t>
            </a:fld>
            <a:endParaRPr lang="ru-RU" dirty="0"/>
          </a:p>
        </p:txBody>
      </p:sp>
      <p:grpSp>
        <p:nvGrpSpPr>
          <p:cNvPr id="24581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Библиотечные уроки в </a:t>
              </a: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Назийской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детской библиотеке</a:t>
              </a:r>
            </a:p>
          </p:txBody>
        </p:sp>
      </p:grpSp>
      <p:grpSp>
        <p:nvGrpSpPr>
          <p:cNvPr id="24582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5 – 9 классы</a:t>
              </a:r>
            </a:p>
          </p:txBody>
        </p:sp>
      </p:grpSp>
      <p:pic>
        <p:nvPicPr>
          <p:cNvPr id="24583" name="Picture 3" descr="D:\Фотографии 6 класс\15. Библиотека Все работа хороши\2017-03-14 11-46-57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59363" y="3867150"/>
            <a:ext cx="3336925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20" name="Picture 4" descr="D:\Фотографии 6 класс\15. Библиотека Все работа хороши\2017-03-14 11-37-53 — копия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3050" y="1306513"/>
            <a:ext cx="3670300" cy="2711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Татьяна\Desktop\IMG_2264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076325" y="4124325"/>
            <a:ext cx="3341688" cy="2406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0291" name="Picture 3" descr="C:\Users\Татьяна\Desktop\СЕМИНАР 19.04\IMG_1714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548188" y="1312863"/>
            <a:ext cx="3995737" cy="2487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92088" y="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5CF8A1A9-0193-41C2-BD5C-FBAFAE57FEE6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grpSp>
        <p:nvGrpSpPr>
          <p:cNvPr id="717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Задача</a:t>
              </a:r>
            </a:p>
          </p:txBody>
        </p:sp>
      </p:grpSp>
      <p:sp>
        <p:nvSpPr>
          <p:cNvPr id="7173" name="Прямоугольник 13"/>
          <p:cNvSpPr>
            <a:spLocks noChangeArrowheads="1"/>
          </p:cNvSpPr>
          <p:nvPr/>
        </p:nvSpPr>
        <p:spPr bwMode="auto">
          <a:xfrm>
            <a:off x="688975" y="1436688"/>
            <a:ext cx="80152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/>
            <a:r>
              <a:rPr lang="ru-RU" sz="2400" b="1">
                <a:solidFill>
                  <a:srgbClr val="0070C0"/>
                </a:solidFill>
              </a:rPr>
              <a:t>Оказание помощи обучающимся, воспитанникам </a:t>
            </a:r>
          </a:p>
          <a:p>
            <a:pPr marL="285750" indent="-285750"/>
            <a:r>
              <a:rPr lang="ru-RU" sz="2400" b="1">
                <a:solidFill>
                  <a:srgbClr val="0070C0"/>
                </a:solidFill>
              </a:rPr>
              <a:t>в профессиональном самоопределении </a:t>
            </a:r>
          </a:p>
          <a:p>
            <a:pPr marL="285750" indent="-285750"/>
            <a:r>
              <a:rPr lang="ru-RU" sz="2400" b="1">
                <a:solidFill>
                  <a:srgbClr val="0070C0"/>
                </a:solidFill>
              </a:rPr>
              <a:t>в условиях свободы выбора сферы деятельности </a:t>
            </a:r>
          </a:p>
          <a:p>
            <a:pPr marL="285750" indent="-285750"/>
            <a:r>
              <a:rPr lang="ru-RU" sz="2400" b="1">
                <a:solidFill>
                  <a:srgbClr val="0070C0"/>
                </a:solidFill>
              </a:rPr>
              <a:t>в соответствии с их возможностями, способностями и с учетом требований рынка труда.</a:t>
            </a:r>
            <a:endParaRPr lang="ru-RU" sz="2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2C2107EE-1BBF-4BA9-B562-F91935B3B285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grpSp>
        <p:nvGrpSpPr>
          <p:cNvPr id="25604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Конкурс чтецов «Поэты Кировского района о малой родине»</a:t>
              </a:r>
            </a:p>
          </p:txBody>
        </p:sp>
      </p:grpSp>
      <p:sp>
        <p:nvSpPr>
          <p:cNvPr id="25605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0" name="Picture 3" descr="C:\Users\Татьяна\Desktop\ПЕДСОВЕТ МОЙ\IMG_8229.JP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176213" y="774700"/>
            <a:ext cx="8682037" cy="5792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55566C0-8546-40A9-8909-B0001F75A1B2}" type="slidenum">
              <a:rPr lang="ru-RU"/>
              <a:pPr>
                <a:defRPr/>
              </a:pPr>
              <a:t>21</a:t>
            </a:fld>
            <a:endParaRPr lang="ru-RU" dirty="0"/>
          </a:p>
        </p:txBody>
      </p:sp>
      <p:grpSp>
        <p:nvGrpSpPr>
          <p:cNvPr id="2662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Экологическая акция «Спаси свою птицу!»</a:t>
              </a:r>
            </a:p>
          </p:txBody>
        </p:sp>
      </p:grpSp>
      <p:sp>
        <p:nvSpPr>
          <p:cNvPr id="26629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34826" name="Picture 10" descr="H:\Т.Н. Французенко 20.11.2015\2 СТРАНИЦА 14 ноября\ФОТОГРАФИИ\8 КЛАСС\Жеребенок библиотека\IMG_2496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363" y="842963"/>
            <a:ext cx="8707437" cy="5154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5FFEDE6-184A-473F-A7FE-4B00FA297C95}" type="slidenum">
              <a:rPr lang="ru-RU"/>
              <a:pPr>
                <a:defRPr/>
              </a:pPr>
              <a:t>22</a:t>
            </a:fld>
            <a:endParaRPr lang="ru-RU" dirty="0"/>
          </a:p>
        </p:txBody>
      </p:sp>
      <p:grpSp>
        <p:nvGrpSpPr>
          <p:cNvPr id="2765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Конкурс чтецов «Мы читаем сказки»</a:t>
              </a:r>
            </a:p>
          </p:txBody>
        </p:sp>
      </p:grpSp>
      <p:sp>
        <p:nvSpPr>
          <p:cNvPr id="27653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4" name="Picture 2" descr="C:\Users\Татьяна\Desktop\IMG_995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6538" y="795338"/>
            <a:ext cx="8751887" cy="5522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53987FE8-7C0B-4169-B023-B7430F068E99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grpSp>
        <p:nvGrpSpPr>
          <p:cNvPr id="28677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Профориентационные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встречи «Шаги в профессию»</a:t>
              </a:r>
            </a:p>
          </p:txBody>
        </p:sp>
      </p:grpSp>
      <p:grpSp>
        <p:nvGrpSpPr>
          <p:cNvPr id="28678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библиотекарь </a:t>
              </a:r>
            </a:p>
          </p:txBody>
        </p:sp>
      </p:grpSp>
      <p:pic>
        <p:nvPicPr>
          <p:cNvPr id="143362" name="Picture 2" descr="D:\Фотографии 6 класс\12 Школьная библиотека\IMG_0505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7800" y="1246188"/>
            <a:ext cx="5719763" cy="302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80" name="Picture 2" descr="D:\Фотографии 6 класс\15. Библиотека Все работа хороши\2017-03-14 11-43-23 — копия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84725" y="3943350"/>
            <a:ext cx="40386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C55CD12-8007-4C6D-888A-8EF8DFA0637F}" type="slidenum">
              <a:rPr lang="ru-RU"/>
              <a:pPr>
                <a:defRPr/>
              </a:pPr>
              <a:t>24</a:t>
            </a:fld>
            <a:endParaRPr lang="ru-RU" dirty="0"/>
          </a:p>
        </p:txBody>
      </p:sp>
      <p:grpSp>
        <p:nvGrpSpPr>
          <p:cNvPr id="2970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Ленинградская областная детская библиотека</a:t>
              </a:r>
            </a:p>
          </p:txBody>
        </p:sp>
      </p:grpSp>
      <p:sp>
        <p:nvSpPr>
          <p:cNvPr id="29701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39266" name="Picture 2" descr="H:\Т.Н. Французенко 20.11.2015\2 СТРАНИЦА 14 ноября\ФОТОГРАФИИ\8 КЛАСС\ЛИХАНОВ\IMG_257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6400" y="831850"/>
            <a:ext cx="8072438" cy="5722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FA650A2-E9F0-4CAB-9067-2C349B7A5575}" type="slidenum">
              <a:rPr lang="ru-RU"/>
              <a:pPr>
                <a:defRPr/>
              </a:pPr>
              <a:t>25</a:t>
            </a:fld>
            <a:endParaRPr lang="ru-RU" dirty="0"/>
          </a:p>
        </p:txBody>
      </p:sp>
      <p:grpSp>
        <p:nvGrpSpPr>
          <p:cNvPr id="3072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Президентская библиотека имени Б.Н. Ельцина</a:t>
              </a:r>
            </a:p>
          </p:txBody>
        </p:sp>
      </p:grpSp>
      <p:sp>
        <p:nvSpPr>
          <p:cNvPr id="30725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30726" name="Picture 2" descr="D:\Отправлено на сайты\КОНКУРСЫ ДЕТЕЙ 2016 - 2017\1 САЙТ школы\Президентская библиотека\Фото к тексту\Фото 5.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8925" y="747713"/>
            <a:ext cx="8545513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A088A91B-27BE-4EC3-A41A-D0EDBEA94D9F}" type="slidenum">
              <a:rPr lang="ru-RU"/>
              <a:pPr>
                <a:defRPr/>
              </a:pPr>
              <a:t>26</a:t>
            </a:fld>
            <a:endParaRPr lang="ru-RU" dirty="0"/>
          </a:p>
        </p:txBody>
      </p:sp>
      <p:grpSp>
        <p:nvGrpSpPr>
          <p:cNvPr id="3174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Завод ЖБИ № 2  </a:t>
              </a:r>
            </a:p>
          </p:txBody>
        </p:sp>
      </p:grpSp>
      <p:pic>
        <p:nvPicPr>
          <p:cNvPr id="36874" name="Picture 10" descr="H:\Т.Н. Французенко 20.11.2015\2 СТРАНИЦА 14 ноября\ФОТОГРАФИИ\8 КЛАСС\БАРРИКАДА\PB191842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79475" y="784225"/>
            <a:ext cx="7696200" cy="5773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FCEEA2BF-CD76-4DFD-876F-3C314C5F8831}" type="slidenum">
              <a:rPr lang="ru-RU"/>
              <a:pPr>
                <a:defRPr/>
              </a:pPr>
              <a:t>27</a:t>
            </a:fld>
            <a:endParaRPr lang="ru-RU" dirty="0"/>
          </a:p>
        </p:txBody>
      </p:sp>
      <p:grpSp>
        <p:nvGrpSpPr>
          <p:cNvPr id="3277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Завод ЖБИ № 2  </a:t>
              </a:r>
            </a:p>
          </p:txBody>
        </p:sp>
      </p:grpSp>
      <p:pic>
        <p:nvPicPr>
          <p:cNvPr id="144386" name="Picture 2" descr="H:\Т.Н. Французенко 20.11.2015\2 СТРАНИЦА 14 ноября\ФОТОГРАФИИ\8 КЛАСС\БАРРИКАДА\PB19184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6275" y="754063"/>
            <a:ext cx="7791450" cy="5843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C63980EE-4CED-4946-83A4-1EA5CB89987B}" type="slidenum">
              <a:rPr lang="ru-RU"/>
              <a:pPr>
                <a:defRPr/>
              </a:pPr>
              <a:t>28</a:t>
            </a:fld>
            <a:endParaRPr lang="ru-RU" dirty="0"/>
          </a:p>
        </p:txBody>
      </p:sp>
      <p:grpSp>
        <p:nvGrpSpPr>
          <p:cNvPr id="3379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Хлебопекарня «Вега»  </a:t>
              </a:r>
            </a:p>
          </p:txBody>
        </p:sp>
      </p:grpSp>
      <p:pic>
        <p:nvPicPr>
          <p:cNvPr id="35850" name="Picture 10" descr="D:\Фотографии 6 класс\21 Пекарня Вега\2017-04-03 10-38-1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16000" y="782638"/>
            <a:ext cx="7229475" cy="579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52AAC7E3-4AAC-4026-A961-FD3A669C8A34}" type="slidenum">
              <a:rPr lang="ru-RU"/>
              <a:pPr>
                <a:defRPr/>
              </a:pPr>
              <a:t>29</a:t>
            </a:fld>
            <a:endParaRPr lang="ru-RU" dirty="0"/>
          </a:p>
        </p:txBody>
      </p:sp>
      <p:grpSp>
        <p:nvGrpSpPr>
          <p:cNvPr id="3482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Хлебопекарня «Вега»  </a:t>
              </a:r>
            </a:p>
          </p:txBody>
        </p:sp>
      </p:grpSp>
      <p:pic>
        <p:nvPicPr>
          <p:cNvPr id="146434" name="Picture 2" descr="C:\Users\Татьяна\Desktop\Хлебопекарня Вега\111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7013" y="868363"/>
            <a:ext cx="8702675" cy="5294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7C96746A-D6EF-434B-841C-789151FA5117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grpSp>
        <p:nvGrpSpPr>
          <p:cNvPr id="819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10" name="Picture 4" descr="D:\рабочий стол 02.02\НАПРАВЛЕНИЯ\СДЕЛАНО 16.08\Труд - основа жизни\Фотографии\Профессия - воспитатель\Дерево дружбы (2).jpg"/>
          <p:cNvPicPr>
            <a:picLocks noChangeAspect="1" noChangeArrowheads="1"/>
          </p:cNvPicPr>
          <p:nvPr/>
        </p:nvPicPr>
        <p:blipFill>
          <a:blip r:embed="rId3" cstate="screen">
            <a:lum bright="10000" contrast="10000"/>
          </a:blip>
          <a:srcRect/>
          <a:stretch>
            <a:fillRect/>
          </a:stretch>
        </p:blipFill>
        <p:spPr bwMode="auto">
          <a:xfrm>
            <a:off x="323850" y="771525"/>
            <a:ext cx="8516938" cy="5845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96D1C5D2-1007-429B-8344-8C4BA313CABF}" type="slidenum">
              <a:rPr lang="ru-RU"/>
              <a:pPr>
                <a:defRPr/>
              </a:pPr>
              <a:t>30</a:t>
            </a:fld>
            <a:endParaRPr lang="ru-RU" dirty="0"/>
          </a:p>
        </p:txBody>
      </p:sp>
      <p:grpSp>
        <p:nvGrpSpPr>
          <p:cNvPr id="3584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Хлебопекарня «Вега»  </a:t>
              </a:r>
            </a:p>
          </p:txBody>
        </p:sp>
      </p:grpSp>
      <p:pic>
        <p:nvPicPr>
          <p:cNvPr id="145411" name="Picture 3" descr="C:\Users\Татьяна\Desktop\Хлебопекарня Вега\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4475" y="809625"/>
            <a:ext cx="8626475" cy="5757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24F9986-2EF4-4A2D-80BA-57C1985E6A72}" type="slidenum">
              <a:rPr lang="ru-RU"/>
              <a:pPr>
                <a:defRPr/>
              </a:pPr>
              <a:t>31</a:t>
            </a:fld>
            <a:endParaRPr lang="ru-RU" dirty="0"/>
          </a:p>
        </p:txBody>
      </p:sp>
      <p:grpSp>
        <p:nvGrpSpPr>
          <p:cNvPr id="3686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Хлебопекарня «Вега»  </a:t>
              </a:r>
            </a:p>
          </p:txBody>
        </p:sp>
      </p:grpSp>
      <p:pic>
        <p:nvPicPr>
          <p:cNvPr id="147458" name="Picture 2" descr="C:\Users\Татьяна\Desktop\Хлебопекарня Вега\2017-04-03 10-20-13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0400" y="771525"/>
            <a:ext cx="8067675" cy="5759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E1E1F496-95DF-4F1F-8CAE-E3F77C123A08}" type="slidenum">
              <a:rPr lang="ru-RU"/>
              <a:pPr>
                <a:defRPr/>
              </a:pPr>
              <a:t>32</a:t>
            </a:fld>
            <a:endParaRPr lang="ru-RU" dirty="0"/>
          </a:p>
        </p:txBody>
      </p:sp>
      <p:grpSp>
        <p:nvGrpSpPr>
          <p:cNvPr id="3789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Мебельная фабрика «Балтика Мебель»  </a:t>
              </a:r>
            </a:p>
          </p:txBody>
        </p:sp>
      </p:grpSp>
      <p:pic>
        <p:nvPicPr>
          <p:cNvPr id="37893" name="Picture 3" descr="C:\Users\Татьяна\Desktop\Фото Л.Б. 2\IMG_09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24000" y="736600"/>
            <a:ext cx="6196013" cy="575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BA3D6F9E-F2FF-4A97-959D-E67633DBC064}" type="slidenum">
              <a:rPr lang="ru-RU"/>
              <a:pPr>
                <a:defRPr/>
              </a:pPr>
              <a:t>33</a:t>
            </a:fld>
            <a:endParaRPr lang="ru-RU" dirty="0"/>
          </a:p>
        </p:txBody>
      </p:sp>
      <p:grpSp>
        <p:nvGrpSpPr>
          <p:cNvPr id="3891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Мебельная фабрика «Балтика Мебель»  </a:t>
              </a:r>
            </a:p>
          </p:txBody>
        </p:sp>
      </p:grpSp>
      <p:pic>
        <p:nvPicPr>
          <p:cNvPr id="148483" name="Picture 3" descr="D:\Фотографии 6 класс\23 Мебельная фабрика\IMG_0920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60463" y="771525"/>
            <a:ext cx="7232650" cy="581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B3E3121-4D79-4CA1-A118-49F46390B007}" type="slidenum">
              <a:rPr lang="ru-RU"/>
              <a:pPr>
                <a:defRPr/>
              </a:pPr>
              <a:t>34</a:t>
            </a:fld>
            <a:endParaRPr lang="ru-RU" dirty="0"/>
          </a:p>
        </p:txBody>
      </p:sp>
      <p:grpSp>
        <p:nvGrpSpPr>
          <p:cNvPr id="3994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Мебельная фабрика «Балтика Мебель»  </a:t>
              </a:r>
            </a:p>
          </p:txBody>
        </p:sp>
      </p:grpSp>
      <p:pic>
        <p:nvPicPr>
          <p:cNvPr id="10" name="Picture 3" descr="C:\Users\Татьяна\Desktop\IMG_09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74650" y="795338"/>
            <a:ext cx="8467725" cy="554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A0353E57-D5C1-4181-B256-D2680F447700}" type="slidenum">
              <a:rPr lang="ru-RU"/>
              <a:pPr>
                <a:defRPr/>
              </a:pPr>
              <a:t>35</a:t>
            </a:fld>
            <a:endParaRPr lang="ru-RU" dirty="0"/>
          </a:p>
        </p:txBody>
      </p:sp>
      <p:grpSp>
        <p:nvGrpSpPr>
          <p:cNvPr id="4096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730250"/>
            <a:chOff x="0" y="-1"/>
            <a:chExt cx="3382471" cy="73089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1"/>
              <a:ext cx="3358618" cy="707129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1"/>
              <a:ext cx="3382471" cy="7308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Производственно-строительная компания «Русский торговый дом»  </a:t>
              </a:r>
            </a:p>
          </p:txBody>
        </p:sp>
      </p:grpSp>
      <p:pic>
        <p:nvPicPr>
          <p:cNvPr id="10" name="Picture 2" descr="D:\Фотографии 6 класс\23 Мебельная фабрика\IMG_0957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288" y="936625"/>
            <a:ext cx="8475662" cy="5594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148517D-B80A-4155-A28F-44F9061215CD}" type="slidenum">
              <a:rPr lang="ru-RU"/>
              <a:pPr>
                <a:defRPr/>
              </a:pPr>
              <a:t>36</a:t>
            </a:fld>
            <a:endParaRPr lang="ru-RU" dirty="0"/>
          </a:p>
        </p:txBody>
      </p:sp>
      <p:grpSp>
        <p:nvGrpSpPr>
          <p:cNvPr id="4198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730250"/>
            <a:chOff x="0" y="-1"/>
            <a:chExt cx="3382471" cy="73089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1"/>
              <a:ext cx="3358618" cy="707129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1"/>
              <a:ext cx="3382471" cy="7308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Производственно-строительная компания «Русский торговый дом»  </a:t>
              </a:r>
            </a:p>
          </p:txBody>
        </p:sp>
      </p:grpSp>
      <p:pic>
        <p:nvPicPr>
          <p:cNvPr id="41989" name="Picture 3" descr="D:\Фотографии 6 класс\23 Мебельная фабрика\IMG_095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2738" y="1120775"/>
            <a:ext cx="8650287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75F07CC-27E0-4BA6-AFA4-7272881B4442}" type="slidenum">
              <a:rPr lang="ru-RU"/>
              <a:pPr>
                <a:defRPr/>
              </a:pPr>
              <a:t>37</a:t>
            </a:fld>
            <a:endParaRPr lang="ru-RU" dirty="0"/>
          </a:p>
        </p:txBody>
      </p:sp>
      <p:grpSp>
        <p:nvGrpSpPr>
          <p:cNvPr id="4301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Швейное предприятие «</a:t>
              </a:r>
              <a:r>
                <a:rPr lang="ru-RU" sz="2800" b="1" dirty="0" err="1">
                  <a:latin typeface="Arial" pitchFamily="34" charset="0"/>
                  <a:cs typeface="Arial" pitchFamily="34" charset="0"/>
                </a:rPr>
                <a:t>Тамир</a:t>
              </a:r>
              <a:r>
                <a:rPr lang="ru-RU" sz="2800" b="1" dirty="0">
                  <a:latin typeface="Arial" pitchFamily="34" charset="0"/>
                  <a:cs typeface="Arial" pitchFamily="34" charset="0"/>
                </a:rPr>
                <a:t>»  </a:t>
              </a:r>
            </a:p>
          </p:txBody>
        </p:sp>
      </p:grpSp>
      <p:pic>
        <p:nvPicPr>
          <p:cNvPr id="150532" name="Picture 4" descr="D:\Фотографии 6 класс\24 Уроки труда. Швейный цех\100CANON\IMG_098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50" y="819150"/>
            <a:ext cx="8559800" cy="5711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757A8FFE-7D1B-4E70-9BD7-484E0A102FE6}" type="slidenum">
              <a:rPr lang="ru-RU"/>
              <a:pPr>
                <a:defRPr/>
              </a:pPr>
              <a:t>38</a:t>
            </a:fld>
            <a:endParaRPr lang="ru-RU" dirty="0"/>
          </a:p>
        </p:txBody>
      </p:sp>
      <p:grpSp>
        <p:nvGrpSpPr>
          <p:cNvPr id="4403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Швейное предприятие «</a:t>
              </a:r>
              <a:r>
                <a:rPr lang="ru-RU" sz="2800" b="1" dirty="0" err="1">
                  <a:latin typeface="Arial" pitchFamily="34" charset="0"/>
                  <a:cs typeface="Arial" pitchFamily="34" charset="0"/>
                </a:rPr>
                <a:t>Тамир</a:t>
              </a:r>
              <a:r>
                <a:rPr lang="ru-RU" sz="2800" b="1" dirty="0">
                  <a:latin typeface="Arial" pitchFamily="34" charset="0"/>
                  <a:cs typeface="Arial" pitchFamily="34" charset="0"/>
                </a:rPr>
                <a:t>»  </a:t>
              </a:r>
            </a:p>
          </p:txBody>
        </p:sp>
      </p:grpSp>
      <p:pic>
        <p:nvPicPr>
          <p:cNvPr id="152578" name="Picture 2" descr="D:\Фотографии 6 класс\24 Уроки труда. Швейный цех\100CANON\IMG_0976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93838" y="801688"/>
            <a:ext cx="6724650" cy="582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9147433-D988-45FA-B441-4BD79262E6CF}" type="slidenum">
              <a:rPr lang="ru-RU"/>
              <a:pPr>
                <a:defRPr/>
              </a:pPr>
              <a:t>39</a:t>
            </a:fld>
            <a:endParaRPr lang="ru-RU" dirty="0"/>
          </a:p>
        </p:txBody>
      </p:sp>
      <p:grpSp>
        <p:nvGrpSpPr>
          <p:cNvPr id="4506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Швейное предприятие «Текстиль для дома»  </a:t>
              </a:r>
            </a:p>
          </p:txBody>
        </p:sp>
      </p:grpSp>
      <p:pic>
        <p:nvPicPr>
          <p:cNvPr id="153602" name="Picture 2" descr="D:\Фотографии 6 класс\26 Парикмахерская\IMG_110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5663" y="787400"/>
            <a:ext cx="7967662" cy="5829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C6DD9241-11FA-4542-AAD7-D05621684777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grpSp>
        <p:nvGrpSpPr>
          <p:cNvPr id="922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19466" name="Picture 10" descr="H:\Т.Н. Французенко 20.11.2015\2 СТРАНИЦА 14 ноября\ФОТОГРАФИИ\7 КЛАСС\7 класс детский сад\IMG_5766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7363" y="747713"/>
            <a:ext cx="8264525" cy="588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F8ECE7D9-830A-41A3-A206-10B9BEDB3FEC}" type="slidenum">
              <a:rPr lang="ru-RU"/>
              <a:pPr>
                <a:defRPr/>
              </a:pPr>
              <a:t>40</a:t>
            </a:fld>
            <a:endParaRPr lang="ru-RU" dirty="0"/>
          </a:p>
        </p:txBody>
      </p:sp>
      <p:grpSp>
        <p:nvGrpSpPr>
          <p:cNvPr id="46085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46086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пожарный</a:t>
              </a:r>
            </a:p>
          </p:txBody>
        </p:sp>
      </p:grpSp>
      <p:pic>
        <p:nvPicPr>
          <p:cNvPr id="46087" name="Picture 5" descr="C:\Users\Татьяна\Desktop\6 класс\6 КЛАСС\ПОРТФОЛИО 6 класса\Приложения к портфолио\Фотографии\13 Встреча-беседа Профессия - пожарный\Профессия - пожарный (9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3363" y="1443038"/>
            <a:ext cx="8740775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CCCB826E-0068-4E9F-A871-1992117CAEDE}" type="slidenum">
              <a:rPr lang="ru-RU"/>
              <a:pPr>
                <a:defRPr/>
              </a:pPr>
              <a:t>41</a:t>
            </a:fld>
            <a:endParaRPr lang="ru-RU" dirty="0"/>
          </a:p>
        </p:txBody>
      </p:sp>
      <p:grpSp>
        <p:nvGrpSpPr>
          <p:cNvPr id="47109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47110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пожарный</a:t>
              </a:r>
            </a:p>
          </p:txBody>
        </p:sp>
      </p:grpSp>
      <p:pic>
        <p:nvPicPr>
          <p:cNvPr id="154627" name="Picture 3" descr="D:\Фотографии 6 класс\19 Встреча-беседа Профессия - пожарный\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92288" y="1273175"/>
            <a:ext cx="5403850" cy="5297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92A9B02F-17AD-4FCD-ACDC-E1D6059BD5D2}" type="slidenum">
              <a:rPr lang="ru-RU"/>
              <a:pPr>
                <a:defRPr/>
              </a:pPr>
              <a:t>42</a:t>
            </a:fld>
            <a:endParaRPr lang="ru-RU" dirty="0"/>
          </a:p>
        </p:txBody>
      </p:sp>
      <p:grpSp>
        <p:nvGrpSpPr>
          <p:cNvPr id="48133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48134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пожарный</a:t>
              </a:r>
            </a:p>
          </p:txBody>
        </p:sp>
      </p:grpSp>
      <p:pic>
        <p:nvPicPr>
          <p:cNvPr id="155651" name="Picture 3" descr="D:\Фотографии 6 класс\19 Встреча-беседа Профессия - пожарный\IMG_0665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0350" y="1447800"/>
            <a:ext cx="8655050" cy="4287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6BFDB3B-8A05-4178-AAA8-900E25E57E68}" type="slidenum">
              <a:rPr lang="ru-RU"/>
              <a:pPr>
                <a:defRPr/>
              </a:pPr>
              <a:t>43</a:t>
            </a:fld>
            <a:endParaRPr lang="ru-RU" dirty="0"/>
          </a:p>
        </p:txBody>
      </p:sp>
      <p:grpSp>
        <p:nvGrpSpPr>
          <p:cNvPr id="4915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Пожарная часть № 129  </a:t>
              </a:r>
            </a:p>
          </p:txBody>
        </p:sp>
      </p:grpSp>
      <p:pic>
        <p:nvPicPr>
          <p:cNvPr id="151554" name="Picture 2" descr="D:\Фотографии 6 класс\22 Пожарная. Почта, Назияжилкомхоз\IMG_088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8300" y="790575"/>
            <a:ext cx="8335963" cy="5786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4067AF6-DB5B-48B9-991B-9110AC98CFE2}" type="slidenum">
              <a:rPr lang="ru-RU"/>
              <a:pPr>
                <a:defRPr/>
              </a:pPr>
              <a:t>44</a:t>
            </a:fld>
            <a:endParaRPr lang="ru-RU" dirty="0"/>
          </a:p>
        </p:txBody>
      </p:sp>
      <p:grpSp>
        <p:nvGrpSpPr>
          <p:cNvPr id="5018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Пожарная часть № 129  </a:t>
              </a:r>
            </a:p>
          </p:txBody>
        </p:sp>
      </p:grpSp>
      <p:pic>
        <p:nvPicPr>
          <p:cNvPr id="50181" name="Picture 3" descr="D:\Фотографии 6 класс\22 Пожарная. Почта, Назияжилкомхоз\IMG_0885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0188" y="842963"/>
            <a:ext cx="8672512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2C4DD0C1-C6D3-47E8-9BAD-EA6DF9A0000D}" type="slidenum">
              <a:rPr lang="ru-RU"/>
              <a:pPr>
                <a:defRPr/>
              </a:pPr>
              <a:t>45</a:t>
            </a:fld>
            <a:endParaRPr lang="ru-RU" dirty="0"/>
          </a:p>
        </p:txBody>
      </p:sp>
      <p:grpSp>
        <p:nvGrpSpPr>
          <p:cNvPr id="5120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Пожарная часть № 129  </a:t>
              </a:r>
            </a:p>
          </p:txBody>
        </p:sp>
      </p:grpSp>
      <p:pic>
        <p:nvPicPr>
          <p:cNvPr id="53258" name="Picture 10" descr="C:\Users\Татьяна\Desktop\12 фото\10. Пожарная — копия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4150" y="838200"/>
            <a:ext cx="8756650" cy="5276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E8876746-D39A-4A05-8448-89AE244CCE73}" type="slidenum">
              <a:rPr lang="ru-RU"/>
              <a:pPr>
                <a:defRPr/>
              </a:pPr>
              <a:t>46</a:t>
            </a:fld>
            <a:endParaRPr lang="ru-RU" dirty="0"/>
          </a:p>
        </p:txBody>
      </p:sp>
      <p:grpSp>
        <p:nvGrpSpPr>
          <p:cNvPr id="5222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Пожарная часть № 129  </a:t>
              </a:r>
            </a:p>
          </p:txBody>
        </p:sp>
      </p:grpSp>
      <p:pic>
        <p:nvPicPr>
          <p:cNvPr id="37898" name="Picture 10" descr="H:\Т.Н. Французенко 20.11.2015\2 СТРАНИЦА 14 ноября\ФОТОГРАФИИ\8 КЛАСС\ПОЖАРНАЯ\IMG_242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8925" y="855663"/>
            <a:ext cx="8599488" cy="5343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BF1F8AF-0B8E-4C9B-83BF-3CAB3B04DC68}" type="slidenum">
              <a:rPr lang="ru-RU"/>
              <a:pPr>
                <a:defRPr/>
              </a:pPr>
              <a:t>47</a:t>
            </a:fld>
            <a:endParaRPr lang="ru-RU" dirty="0"/>
          </a:p>
        </p:txBody>
      </p:sp>
      <p:grpSp>
        <p:nvGrpSpPr>
          <p:cNvPr id="5325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Комплекс очистных сооружений  </a:t>
              </a:r>
            </a:p>
          </p:txBody>
        </p:sp>
      </p:grpSp>
      <p:pic>
        <p:nvPicPr>
          <p:cNvPr id="156675" name="Picture 3" descr="D:\Фотографии 6 класс\22 Пожарная. Почта, Назияжилкомхоз\IMG_087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1300" y="935038"/>
            <a:ext cx="3740150" cy="3743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6" descr="C:\Users\Татьяна\Desktop\6 класс\6 КЛАСС\ПОРТФОЛИО 6 класса\Приложения к портфолио\Фотографии\14 Комплекс очистных сооружений\Экскурсия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44950" y="2587625"/>
            <a:ext cx="4884738" cy="3278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655D3E1-ABB0-40D1-925B-52BBC68B6CA1}" type="slidenum">
              <a:rPr lang="ru-RU"/>
              <a:pPr>
                <a:defRPr/>
              </a:pPr>
              <a:t>48</a:t>
            </a:fld>
            <a:endParaRPr lang="ru-RU" dirty="0"/>
          </a:p>
        </p:txBody>
      </p:sp>
      <p:grpSp>
        <p:nvGrpSpPr>
          <p:cNvPr id="5427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СПК «Дальняя Поляна» </a:t>
              </a:r>
            </a:p>
          </p:txBody>
        </p:sp>
      </p:grpSp>
      <p:pic>
        <p:nvPicPr>
          <p:cNvPr id="54277" name="Picture 3" descr="D:\Фотографии 6 класс\25 СПК Дальняя Поляна\IMG_1002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6250" y="711200"/>
            <a:ext cx="84201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E6A5DA5-3475-4CCC-95AC-0072CD63FEA2}" type="slidenum">
              <a:rPr lang="ru-RU"/>
              <a:pPr>
                <a:defRPr/>
              </a:pPr>
              <a:t>49</a:t>
            </a:fld>
            <a:endParaRPr lang="ru-RU" dirty="0"/>
          </a:p>
        </p:txBody>
      </p:sp>
      <p:grpSp>
        <p:nvGrpSpPr>
          <p:cNvPr id="5530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СПК «Дальняя Поляна»  </a:t>
              </a:r>
            </a:p>
          </p:txBody>
        </p:sp>
      </p:grpSp>
      <p:pic>
        <p:nvPicPr>
          <p:cNvPr id="55306" name="Picture 10" descr="D:\Фотографии 6 класс\25 СПК Дальняя Поляна\IMG_109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9100" y="831850"/>
            <a:ext cx="8393113" cy="5595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0"/>
            <a:ext cx="8951913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780274A-7527-4AE9-B27B-736911A4A0B8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grpSp>
        <p:nvGrpSpPr>
          <p:cNvPr id="1024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2" name="Picture 11" descr="H:\Т.Н. Французенко 20.11.2015\2 СТРАНИЦА 14 ноября\ФОТОГРАФИИ\8 КЛАСС\детский сад осень\s6925535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13263" y="760413"/>
            <a:ext cx="4278312" cy="5705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492" name="Picture 12" descr="H:\Т.Н. Французенко 20.11.2015\2 СТРАНИЦА 14 ноября\ФОТОГРАФИИ\8 КЛАСС\детский сад осень\s0999514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9550" y="1603375"/>
            <a:ext cx="4219575" cy="3163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B8E8ED9E-61C8-4809-96A1-57CDF4C0EB56}" type="slidenum">
              <a:rPr lang="ru-RU"/>
              <a:pPr>
                <a:defRPr/>
              </a:pPr>
              <a:t>50</a:t>
            </a:fld>
            <a:endParaRPr lang="ru-RU" dirty="0"/>
          </a:p>
        </p:txBody>
      </p:sp>
      <p:grpSp>
        <p:nvGrpSpPr>
          <p:cNvPr id="5632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СПК «Дальняя Поляна»  </a:t>
              </a:r>
            </a:p>
          </p:txBody>
        </p:sp>
      </p:grpSp>
      <p:pic>
        <p:nvPicPr>
          <p:cNvPr id="157698" name="Picture 2" descr="D:\Фотографии 6 класс\25 СПК Дальняя Поляна\IMG_1011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7800" y="882650"/>
            <a:ext cx="8812213" cy="524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AD3CC39-6660-4C81-9ADD-09AE5F95A204}" type="slidenum">
              <a:rPr lang="ru-RU"/>
              <a:pPr>
                <a:defRPr/>
              </a:pPr>
              <a:t>51</a:t>
            </a:fld>
            <a:endParaRPr lang="ru-RU" dirty="0"/>
          </a:p>
        </p:txBody>
      </p:sp>
      <p:grpSp>
        <p:nvGrpSpPr>
          <p:cNvPr id="5734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СПК «Дальняя Поляна»  </a:t>
              </a:r>
            </a:p>
          </p:txBody>
        </p:sp>
      </p:grpSp>
      <p:pic>
        <p:nvPicPr>
          <p:cNvPr id="159746" name="Picture 2" descr="D:\Фотографии 6 класс\25 СПК Дальняя Поляна\IMG_1059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5750" y="965200"/>
            <a:ext cx="8656638" cy="5000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E21C30DA-EB3B-4A2D-A012-FFA45B087622}" type="slidenum">
              <a:rPr lang="ru-RU"/>
              <a:pPr>
                <a:defRPr/>
              </a:pPr>
              <a:t>52</a:t>
            </a:fld>
            <a:endParaRPr lang="ru-RU" dirty="0"/>
          </a:p>
        </p:txBody>
      </p:sp>
      <p:grpSp>
        <p:nvGrpSpPr>
          <p:cNvPr id="5837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СПК «Дальняя Поляна»  </a:t>
              </a:r>
            </a:p>
          </p:txBody>
        </p:sp>
      </p:grpSp>
      <p:pic>
        <p:nvPicPr>
          <p:cNvPr id="158722" name="Picture 2" descr="D:\Фотографии 6 класс\25 СПК Дальняя Поляна\IMG_1045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9738" y="841375"/>
            <a:ext cx="8228012" cy="5491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DB2C832-8D25-4BA7-A5EA-D8B3B93C5419}" type="slidenum">
              <a:rPr lang="ru-RU"/>
              <a:pPr>
                <a:defRPr/>
              </a:pPr>
              <a:t>53</a:t>
            </a:fld>
            <a:endParaRPr lang="ru-RU" dirty="0"/>
          </a:p>
        </p:txBody>
      </p:sp>
      <p:grpSp>
        <p:nvGrpSpPr>
          <p:cNvPr id="59397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59398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секретарь</a:t>
              </a:r>
            </a:p>
          </p:txBody>
        </p:sp>
      </p:grpSp>
      <p:pic>
        <p:nvPicPr>
          <p:cNvPr id="59399" name="Picture 2" descr="D:\Фотографии 6 класс\01.09. Урок о профессиях\IMG_029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0850" y="1287463"/>
            <a:ext cx="8266113" cy="529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0009A6C1-0DDC-4E19-9939-FB766E7C7BA1}" type="slidenum">
              <a:rPr lang="ru-RU"/>
              <a:pPr>
                <a:defRPr/>
              </a:pPr>
              <a:t>54</a:t>
            </a:fld>
            <a:endParaRPr lang="ru-RU" dirty="0"/>
          </a:p>
        </p:txBody>
      </p:sp>
      <p:grpSp>
        <p:nvGrpSpPr>
          <p:cNvPr id="6042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Отделение почтовой связи  </a:t>
              </a:r>
            </a:p>
          </p:txBody>
        </p:sp>
      </p:grpSp>
      <p:pic>
        <p:nvPicPr>
          <p:cNvPr id="161794" name="Picture 2" descr="D:\Фотографии 6 класс\20 Почта\2017-03-22 12-11-37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2263" y="817563"/>
            <a:ext cx="8477250" cy="5657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DB193B4E-80BC-4B90-AD66-9ED95D6FFDAF}" type="slidenum">
              <a:rPr lang="ru-RU"/>
              <a:pPr>
                <a:defRPr/>
              </a:pPr>
              <a:t>55</a:t>
            </a:fld>
            <a:endParaRPr lang="ru-RU" dirty="0"/>
          </a:p>
        </p:txBody>
      </p:sp>
      <p:grpSp>
        <p:nvGrpSpPr>
          <p:cNvPr id="61444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Отделение почтовой связи  </a:t>
              </a:r>
            </a:p>
          </p:txBody>
        </p:sp>
      </p:grpSp>
      <p:pic>
        <p:nvPicPr>
          <p:cNvPr id="61445" name="Picture 4" descr="D:\Фотографии 6 класс\20 Почта\2017-03-22 12-06-02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6275" y="747713"/>
            <a:ext cx="814705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6C765535-CBF1-47CB-8CBC-D6C3D2A4BDDB}" type="slidenum">
              <a:rPr lang="ru-RU"/>
              <a:pPr>
                <a:defRPr/>
              </a:pPr>
              <a:t>56</a:t>
            </a:fld>
            <a:endParaRPr lang="ru-RU" dirty="0"/>
          </a:p>
        </p:txBody>
      </p:sp>
      <p:grpSp>
        <p:nvGrpSpPr>
          <p:cNvPr id="62469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62470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продавец</a:t>
              </a:r>
            </a:p>
          </p:txBody>
        </p:sp>
      </p:grpSp>
      <p:pic>
        <p:nvPicPr>
          <p:cNvPr id="163844" name="Picture 4" descr="D:\Фотографии 6 класс\16 Профессия - продавец\2017-03-15 11-53-32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31850" y="1316038"/>
            <a:ext cx="7943850" cy="533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EDC6086-2881-4F05-892F-1DA9EF7E684C}" type="slidenum">
              <a:rPr lang="ru-RU"/>
              <a:pPr>
                <a:defRPr/>
              </a:pPr>
              <a:t>57</a:t>
            </a:fld>
            <a:endParaRPr lang="ru-RU" dirty="0"/>
          </a:p>
        </p:txBody>
      </p:sp>
      <p:grpSp>
        <p:nvGrpSpPr>
          <p:cNvPr id="6349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Парикмахерская  </a:t>
              </a:r>
            </a:p>
          </p:txBody>
        </p:sp>
      </p:grpSp>
      <p:pic>
        <p:nvPicPr>
          <p:cNvPr id="164866" name="Picture 2" descr="D:\Фотографии 6 класс\26 Парикмахерская\IMG_1112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84275" y="771525"/>
            <a:ext cx="7267575" cy="5807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AD65F835-5DDB-4878-A56D-13F00956AC99}" type="slidenum">
              <a:rPr lang="ru-RU"/>
              <a:pPr>
                <a:defRPr/>
              </a:pPr>
              <a:t>58</a:t>
            </a:fld>
            <a:endParaRPr lang="ru-RU" dirty="0"/>
          </a:p>
        </p:txBody>
      </p:sp>
      <p:grpSp>
        <p:nvGrpSpPr>
          <p:cNvPr id="6451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Центральный музей железнодорожного транспорта</a:t>
              </a:r>
            </a:p>
          </p:txBody>
        </p:sp>
      </p:grpSp>
      <p:pic>
        <p:nvPicPr>
          <p:cNvPr id="64517" name="Picture 3" descr="H:\Таня\2 СТРАНИЦА 17 июля\ФОТОГРАФИИ\7 КЛАСС полная\Музей бабочек\135OLYMP\P221048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7800" y="795338"/>
            <a:ext cx="8756650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42875" y="0"/>
            <a:ext cx="8809038" cy="6708775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73535810-E66C-4922-8674-995C1B17439E}" type="slidenum">
              <a:rPr lang="ru-RU"/>
              <a:pPr>
                <a:defRPr/>
              </a:pPr>
              <a:t>59</a:t>
            </a:fld>
            <a:endParaRPr lang="ru-RU" dirty="0"/>
          </a:p>
        </p:txBody>
      </p:sp>
      <p:grpSp>
        <p:nvGrpSpPr>
          <p:cNvPr id="65540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Всероссийский литературный конкурс «Рассказы о  железной дороге»</a:t>
              </a:r>
            </a:p>
          </p:txBody>
        </p:sp>
      </p:grpSp>
      <p:sp>
        <p:nvSpPr>
          <p:cNvPr id="65541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grpSp>
        <p:nvGrpSpPr>
          <p:cNvPr id="65542" name="Группа 14"/>
          <p:cNvGrpSpPr>
            <a:grpSpLocks/>
          </p:cNvGrpSpPr>
          <p:nvPr/>
        </p:nvGrpSpPr>
        <p:grpSpPr bwMode="auto">
          <a:xfrm>
            <a:off x="1354138" y="2255838"/>
            <a:ext cx="6127750" cy="4049712"/>
            <a:chOff x="69539" y="69539"/>
            <a:chExt cx="11255829" cy="43595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17743" y="3004613"/>
              <a:ext cx="8407625" cy="1424511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9539" y="69539"/>
              <a:ext cx="8269827" cy="1285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2870" tIns="102870" rIns="102870" bIns="102870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5543" name="Прямоугольник 17"/>
          <p:cNvSpPr>
            <a:spLocks noChangeArrowheads="1"/>
          </p:cNvSpPr>
          <p:nvPr/>
        </p:nvSpPr>
        <p:spPr bwMode="auto">
          <a:xfrm>
            <a:off x="2439988" y="4964113"/>
            <a:ext cx="562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Алина К.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Сочинение 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«От Байкала до Амура»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2 место</a:t>
            </a:r>
            <a:endParaRPr lang="ru-RU" altLang="ru-RU">
              <a:solidFill>
                <a:srgbClr val="0070C0"/>
              </a:solidFill>
            </a:endParaRPr>
          </a:p>
        </p:txBody>
      </p:sp>
      <p:pic>
        <p:nvPicPr>
          <p:cNvPr id="15" name="Рисунок 14" descr="C:\Users\Татьяна\Desktop\НАПРАВЛЕНИЯ\СДЕЛАНО 16.08\Труд - основа жизни\Грамоты, благодарности\Рассказы о ЖД Козлова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2613" y="855663"/>
            <a:ext cx="2563812" cy="3424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C:\Users\Татьяна\Desktop\IMG_8074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73525" y="925513"/>
            <a:ext cx="4132263" cy="3729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64737570-2542-41A3-A68C-B4F0A56C164F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grpSp>
        <p:nvGrpSpPr>
          <p:cNvPr id="11268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23558" name="Picture 13" descr="D:\рабочий стол 02.02\НАПРАВЛЕНИЯ\СДЕЛАНО 16.08\Труд - основа жизни\Фотографии\Профессия - воспитатель\У Снегурочки (1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6250" y="842963"/>
            <a:ext cx="8015288" cy="554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8613802-B476-4239-93E2-AB9B48EAE721}" type="slidenum">
              <a:rPr lang="ru-RU"/>
              <a:pPr>
                <a:defRPr/>
              </a:pPr>
              <a:t>60</a:t>
            </a:fld>
            <a:endParaRPr lang="ru-RU" dirty="0"/>
          </a:p>
        </p:txBody>
      </p:sp>
      <p:grpSp>
        <p:nvGrpSpPr>
          <p:cNvPr id="66564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Конкурс рисунков «Какого цвета ремесла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»</a:t>
              </a:r>
            </a:p>
          </p:txBody>
        </p:sp>
      </p:grpSp>
      <p:sp>
        <p:nvSpPr>
          <p:cNvPr id="66565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66566" name="Picture 3" descr="D:\Фотографии 6 класс\5 Рисунки Какого цветы ремесла\2016-11-20 08-20-3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5663" y="841375"/>
            <a:ext cx="7742237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85CE488-6D70-446C-BC2B-7C2BB5DE2910}" type="slidenum">
              <a:rPr lang="ru-RU"/>
              <a:pPr>
                <a:defRPr/>
              </a:pPr>
              <a:t>61</a:t>
            </a:fld>
            <a:endParaRPr lang="ru-RU" dirty="0"/>
          </a:p>
        </p:txBody>
      </p:sp>
      <p:grpSp>
        <p:nvGrpSpPr>
          <p:cNvPr id="67588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Конкурс чтецов «Все работы хороши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»</a:t>
              </a:r>
            </a:p>
          </p:txBody>
        </p:sp>
      </p:grpSp>
      <p:sp>
        <p:nvSpPr>
          <p:cNvPr id="67589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42338" name="Picture 2" descr="D:\Отправлено на сайты\КОНКУРСЫ ДЕТЕЙ 2016 - 2017\1 САЙТ школы\Президентская библиотека\Фото к тексту\2017-03-14 11-55-5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65125" y="784225"/>
            <a:ext cx="8515350" cy="5675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0"/>
            <a:ext cx="8951913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altLang="ru-RU" b="1" dirty="0">
              <a:solidFill>
                <a:srgbClr val="0070C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5DFF0034-4D50-49F9-AFB3-512847FF00A5}" type="slidenum">
              <a:rPr lang="ru-RU"/>
              <a:pPr>
                <a:defRPr/>
              </a:pPr>
              <a:t>62</a:t>
            </a:fld>
            <a:endParaRPr lang="ru-RU" dirty="0"/>
          </a:p>
        </p:txBody>
      </p:sp>
      <p:grpSp>
        <p:nvGrpSpPr>
          <p:cNvPr id="68612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Областной конкурс «Моя будущая профессия»</a:t>
              </a:r>
            </a:p>
          </p:txBody>
        </p:sp>
      </p:grpSp>
      <p:sp>
        <p:nvSpPr>
          <p:cNvPr id="68613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grpSp>
        <p:nvGrpSpPr>
          <p:cNvPr id="68614" name="Группа 14"/>
          <p:cNvGrpSpPr>
            <a:grpSpLocks/>
          </p:cNvGrpSpPr>
          <p:nvPr/>
        </p:nvGrpSpPr>
        <p:grpSpPr bwMode="auto">
          <a:xfrm>
            <a:off x="214313" y="2255838"/>
            <a:ext cx="6175375" cy="4049712"/>
            <a:chOff x="69539" y="69539"/>
            <a:chExt cx="8268724" cy="43595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87172" y="3004613"/>
              <a:ext cx="6317754" cy="1424511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9539" y="69539"/>
              <a:ext cx="8268724" cy="1285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2870" tIns="102870" rIns="102870" bIns="102870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8615" name="Прямоугольник 17"/>
          <p:cNvSpPr>
            <a:spLocks noChangeArrowheads="1"/>
          </p:cNvSpPr>
          <p:nvPr/>
        </p:nvSpPr>
        <p:spPr bwMode="auto">
          <a:xfrm>
            <a:off x="0" y="4964113"/>
            <a:ext cx="5059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Дмитрий К.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Сочинение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«Нужные работы – столяры и плотники»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1 место</a:t>
            </a:r>
            <a:endParaRPr lang="ru-RU" altLang="ru-RU">
              <a:solidFill>
                <a:srgbClr val="0070C0"/>
              </a:solidFill>
            </a:endParaRPr>
          </a:p>
        </p:txBody>
      </p:sp>
      <p:pic>
        <p:nvPicPr>
          <p:cNvPr id="23" name="Picture 2" descr="C:\Users\Татьяна\Desktop\Кан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71525" y="958850"/>
            <a:ext cx="2814638" cy="3862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3" descr="C:\Users\Татьяна\Desktop\НАПРАВЛЕНИЯ\ОГонькова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718175" y="1028700"/>
            <a:ext cx="2617788" cy="359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кругленный прямоугольник 14"/>
          <p:cNvSpPr/>
          <p:nvPr/>
        </p:nvSpPr>
        <p:spPr bwMode="auto">
          <a:xfrm>
            <a:off x="5498275" y="4969178"/>
            <a:ext cx="3336968" cy="1253494"/>
          </a:xfrm>
          <a:prstGeom prst="roundRect">
            <a:avLst/>
          </a:prstGeom>
        </p:spPr>
        <p:style>
          <a:lnRef idx="0">
            <a:schemeClr val="dk2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2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8621" name="Прямоугольник 17"/>
          <p:cNvSpPr>
            <a:spLocks noChangeArrowheads="1"/>
          </p:cNvSpPr>
          <p:nvPr/>
        </p:nvSpPr>
        <p:spPr bwMode="auto">
          <a:xfrm>
            <a:off x="4749800" y="5045075"/>
            <a:ext cx="4641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Елена О.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«Сказка про Ниточку и 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Иголочку»</a:t>
            </a:r>
            <a:endParaRPr lang="ru-RU" alt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0"/>
            <a:ext cx="8951913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8348425-8403-4043-92F5-39AA0BBFA2A0}" type="slidenum">
              <a:rPr lang="ru-RU"/>
              <a:pPr>
                <a:defRPr/>
              </a:pPr>
              <a:t>63</a:t>
            </a:fld>
            <a:endParaRPr lang="ru-RU" dirty="0"/>
          </a:p>
        </p:txBody>
      </p:sp>
      <p:grpSp>
        <p:nvGrpSpPr>
          <p:cNvPr id="69636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Областной конкурс «Моя будущая профессия»</a:t>
              </a:r>
            </a:p>
          </p:txBody>
        </p:sp>
      </p:grpSp>
      <p:sp>
        <p:nvSpPr>
          <p:cNvPr id="69637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0" name="Рисунок 9" descr="C:\Users\Татьяна\Desktop\DSCN9498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03700" y="1330325"/>
            <a:ext cx="4144963" cy="2814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C:\Users\Татьяна\Desktop\НАПРАВЛЕНИЯ\СДЕЛАНО 16.08\Труд - основа жизни\Грамоты, благодарности\Моя будущая профессия Винслов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127125" y="1022350"/>
            <a:ext cx="2660650" cy="340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9640" name="Группа 14"/>
          <p:cNvGrpSpPr>
            <a:grpSpLocks/>
          </p:cNvGrpSpPr>
          <p:nvPr/>
        </p:nvGrpSpPr>
        <p:grpSpPr bwMode="auto">
          <a:xfrm>
            <a:off x="1354138" y="2255838"/>
            <a:ext cx="6127750" cy="4049712"/>
            <a:chOff x="69539" y="69539"/>
            <a:chExt cx="11255829" cy="43595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17743" y="3004613"/>
              <a:ext cx="8407625" cy="1424511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9539" y="69539"/>
              <a:ext cx="8269827" cy="1285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2870" tIns="102870" rIns="102870" bIns="102870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9641" name="Прямоугольник 17"/>
          <p:cNvSpPr>
            <a:spLocks noChangeArrowheads="1"/>
          </p:cNvSpPr>
          <p:nvPr/>
        </p:nvSpPr>
        <p:spPr bwMode="auto">
          <a:xfrm>
            <a:off x="2439988" y="4964113"/>
            <a:ext cx="562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Максим В.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Сочинение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«Я б в пожарные пошел»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1 место</a:t>
            </a:r>
            <a:endParaRPr lang="ru-RU" altLang="ru-RU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0"/>
            <a:ext cx="8951913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7D28408-344E-425D-86CC-03B8F16103C1}" type="slidenum">
              <a:rPr lang="ru-RU"/>
              <a:pPr>
                <a:defRPr/>
              </a:pPr>
              <a:t>64</a:t>
            </a:fld>
            <a:endParaRPr lang="ru-RU" dirty="0"/>
          </a:p>
        </p:txBody>
      </p:sp>
      <p:grpSp>
        <p:nvGrpSpPr>
          <p:cNvPr id="70660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Областной конкурс «Моя будущая профессия»</a:t>
              </a:r>
            </a:p>
          </p:txBody>
        </p:sp>
      </p:grpSp>
      <p:sp>
        <p:nvSpPr>
          <p:cNvPr id="70661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grpSp>
        <p:nvGrpSpPr>
          <p:cNvPr id="70662" name="Группа 14"/>
          <p:cNvGrpSpPr>
            <a:grpSpLocks/>
          </p:cNvGrpSpPr>
          <p:nvPr/>
        </p:nvGrpSpPr>
        <p:grpSpPr bwMode="auto">
          <a:xfrm>
            <a:off x="1354138" y="2255838"/>
            <a:ext cx="6127750" cy="4049712"/>
            <a:chOff x="69539" y="69539"/>
            <a:chExt cx="11255829" cy="43595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17743" y="3004613"/>
              <a:ext cx="8407625" cy="1424511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9539" y="69539"/>
              <a:ext cx="8269827" cy="1285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2870" tIns="102870" rIns="102870" bIns="102870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0663" name="Прямоугольник 17"/>
          <p:cNvSpPr>
            <a:spLocks noChangeArrowheads="1"/>
          </p:cNvSpPr>
          <p:nvPr/>
        </p:nvSpPr>
        <p:spPr bwMode="auto">
          <a:xfrm>
            <a:off x="2439988" y="4964113"/>
            <a:ext cx="562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Аркадий Б.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Сочинение 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«Быть предпринимателем почетно»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2 место</a:t>
            </a:r>
            <a:endParaRPr lang="ru-RU" altLang="ru-RU">
              <a:solidFill>
                <a:srgbClr val="0070C0"/>
              </a:solidFill>
            </a:endParaRPr>
          </a:p>
        </p:txBody>
      </p:sp>
      <p:pic>
        <p:nvPicPr>
          <p:cNvPr id="19" name="Рисунок 18" descr="C:\Users\Татьяна\Desktop\DSCN9499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52988" y="1098550"/>
            <a:ext cx="3390900" cy="331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 descr="C:\Users\Татьяна\Desktop\НАПРАВЛЕНИЯ\СДЕЛАНО 16.08\Труд - основа жизни\Грамоты, благодарности\Моя будущая профессия Бойков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262063" y="1014413"/>
            <a:ext cx="2562225" cy="339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0" y="0"/>
            <a:ext cx="8951913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B2526E61-E735-42D6-A5B3-995B96F503BA}" type="slidenum">
              <a:rPr lang="ru-RU"/>
              <a:pPr>
                <a:defRPr/>
              </a:pPr>
              <a:t>65</a:t>
            </a:fld>
            <a:endParaRPr lang="ru-RU" dirty="0"/>
          </a:p>
        </p:txBody>
      </p:sp>
      <p:grpSp>
        <p:nvGrpSpPr>
          <p:cNvPr id="71684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Областной конкурс «Моя будущая профессия»</a:t>
              </a:r>
            </a:p>
          </p:txBody>
        </p:sp>
      </p:grpSp>
      <p:sp>
        <p:nvSpPr>
          <p:cNvPr id="71685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grpSp>
        <p:nvGrpSpPr>
          <p:cNvPr id="71686" name="Группа 14"/>
          <p:cNvGrpSpPr>
            <a:grpSpLocks/>
          </p:cNvGrpSpPr>
          <p:nvPr/>
        </p:nvGrpSpPr>
        <p:grpSpPr bwMode="auto">
          <a:xfrm>
            <a:off x="1354138" y="2255838"/>
            <a:ext cx="6127750" cy="4049712"/>
            <a:chOff x="69539" y="69539"/>
            <a:chExt cx="11255829" cy="4359585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17743" y="3004613"/>
              <a:ext cx="8407625" cy="1424511"/>
            </a:xfrm>
            <a:prstGeom prst="roundRect">
              <a:avLst/>
            </a:prstGeom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3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69539" y="69539"/>
              <a:ext cx="8269827" cy="128514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lIns="102870" tIns="102870" rIns="102870" bIns="102870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7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1687" name="Прямоугольник 17"/>
          <p:cNvSpPr>
            <a:spLocks noChangeArrowheads="1"/>
          </p:cNvSpPr>
          <p:nvPr/>
        </p:nvSpPr>
        <p:spPr bwMode="auto">
          <a:xfrm>
            <a:off x="2439988" y="4964113"/>
            <a:ext cx="562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rgbClr val="0070C0"/>
                </a:solidFill>
              </a:rPr>
              <a:t>Анастасия К.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Презентация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«Я буду воспитателем детского сада»</a:t>
            </a:r>
          </a:p>
          <a:p>
            <a:pPr algn="ctr"/>
            <a:r>
              <a:rPr lang="ru-RU" altLang="ru-RU" b="1">
                <a:solidFill>
                  <a:srgbClr val="0070C0"/>
                </a:solidFill>
              </a:rPr>
              <a:t>2 место</a:t>
            </a:r>
            <a:endParaRPr lang="ru-RU" altLang="ru-RU">
              <a:solidFill>
                <a:srgbClr val="0070C0"/>
              </a:solidFill>
            </a:endParaRPr>
          </a:p>
        </p:txBody>
      </p:sp>
      <p:pic>
        <p:nvPicPr>
          <p:cNvPr id="15" name="Рисунок 14" descr="C:\Users\Татьяна\Desktop\НАПРАВЛЕНИЯ\СДЕЛАНО 16.08\Труд - основа жизни\Грамоты, благодарности\IMG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30300" y="1039813"/>
            <a:ext cx="2527300" cy="3341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C:\Users\Татьяна\Desktop\DSCN9501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35550" y="914400"/>
            <a:ext cx="3397250" cy="3617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65374207-4D17-4BEF-B5B1-BE7045D41D20}" type="slidenum">
              <a:rPr lang="ru-RU"/>
              <a:pPr>
                <a:defRPr/>
              </a:pPr>
              <a:t>66</a:t>
            </a:fld>
            <a:endParaRPr lang="ru-RU" dirty="0"/>
          </a:p>
        </p:txBody>
      </p:sp>
      <p:grpSp>
        <p:nvGrpSpPr>
          <p:cNvPr id="72708" name="Группа 10"/>
          <p:cNvGrpSpPr>
            <a:grpSpLocks/>
          </p:cNvGrpSpPr>
          <p:nvPr/>
        </p:nvGrpSpPr>
        <p:grpSpPr bwMode="auto">
          <a:xfrm>
            <a:off x="112713" y="-177800"/>
            <a:ext cx="9031287" cy="1081088"/>
            <a:chOff x="0" y="-279056"/>
            <a:chExt cx="3412463" cy="1093121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-88948"/>
              <a:ext cx="3412463" cy="687760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-279056"/>
              <a:ext cx="3358478" cy="10931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Мичуринский многопрофильный техникум</a:t>
              </a:r>
              <a:endParaRPr lang="ru-RU" sz="2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2709" name="Прямоугольник 10"/>
          <p:cNvSpPr>
            <a:spLocks noChangeArrowheads="1"/>
          </p:cNvSpPr>
          <p:nvPr/>
        </p:nvSpPr>
        <p:spPr bwMode="auto">
          <a:xfrm>
            <a:off x="2286000" y="31194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89000">
              <a:lnSpc>
                <a:spcPct val="90000"/>
              </a:lnSpc>
              <a:spcAft>
                <a:spcPct val="35000"/>
              </a:spcAft>
            </a:pPr>
            <a:endParaRPr lang="ru-RU" sz="2000" b="1"/>
          </a:p>
        </p:txBody>
      </p:sp>
      <p:pic>
        <p:nvPicPr>
          <p:cNvPr id="167938" name="Picture 2" descr="H:\Т.Н. Французенко 20.11.2015\2 СТРАНИЦА 14 ноября\ФОТОГРАФИИ\9 КЛАСС\11 Мичуринское\DSCN9460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5438" y="817563"/>
            <a:ext cx="3763962" cy="293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7939" name="Picture 3" descr="H:\Т.Н. Французенко 20.11.2015\2 СТРАНИЦА 14 ноября\ФОТОГРАФИИ\9 КЛАСС\11 Мичуринское\DSCN9484 — копия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91050" y="739775"/>
            <a:ext cx="4202113" cy="27162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2712" name="Picture 4" descr="H:\Т.Н. Французенко 20.11.2015\2 СТРАНИЦА 14 ноября\ФОТОГРАФИИ\9 КЛАСС\11 Мичуринское\DSCN9436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35025" y="4048125"/>
            <a:ext cx="3748088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9" name="Picture 1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807075" y="3627438"/>
            <a:ext cx="2244725" cy="2994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ECD24A3-3E6F-410C-A95C-C3416D9EC20A}" type="slidenum">
              <a:rPr lang="ru-RU"/>
              <a:pPr>
                <a:defRPr/>
              </a:pPr>
              <a:t>67</a:t>
            </a:fld>
            <a:endParaRPr lang="ru-RU" dirty="0"/>
          </a:p>
        </p:txBody>
      </p:sp>
      <p:grpSp>
        <p:nvGrpSpPr>
          <p:cNvPr id="73733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73734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автомеханик</a:t>
              </a:r>
            </a:p>
          </p:txBody>
        </p:sp>
      </p:grpSp>
      <p:pic>
        <p:nvPicPr>
          <p:cNvPr id="73735" name="Picture 16" descr="D:\Фотографии 6 класс\27 Тарантин\IMG_1121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3050" y="1439863"/>
            <a:ext cx="8616950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896D857E-3439-4C81-9312-3A4098E1FB28}" type="slidenum">
              <a:rPr lang="ru-RU"/>
              <a:pPr>
                <a:defRPr/>
              </a:pPr>
              <a:t>68</a:t>
            </a:fld>
            <a:endParaRPr lang="ru-RU" dirty="0"/>
          </a:p>
        </p:txBody>
      </p:sp>
      <p:grpSp>
        <p:nvGrpSpPr>
          <p:cNvPr id="74757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74758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автомеханик</a:t>
              </a:r>
            </a:p>
          </p:txBody>
        </p:sp>
      </p:grpSp>
      <p:pic>
        <p:nvPicPr>
          <p:cNvPr id="76815" name="Picture 15" descr="D:\Фотографии 6 класс\27 Тарантин\IMG_1123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5425" y="1268413"/>
            <a:ext cx="8632825" cy="503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 fontAlgn="auto">
              <a:lnSpc>
                <a:spcPct val="90000"/>
              </a:lnSpc>
              <a:spcAft>
                <a:spcPct val="35000"/>
              </a:spcAft>
              <a:defRPr/>
            </a:pP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9201EC2C-AF83-45E6-9C5D-49E8BE0B8EF4}" type="slidenum">
              <a:rPr lang="ru-RU"/>
              <a:pPr>
                <a:defRPr/>
              </a:pPr>
              <a:t>69</a:t>
            </a:fld>
            <a:endParaRPr lang="ru-RU" dirty="0"/>
          </a:p>
        </p:txBody>
      </p:sp>
      <p:grpSp>
        <p:nvGrpSpPr>
          <p:cNvPr id="75781" name="Группа 12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 err="1">
                  <a:latin typeface="Arial" pitchFamily="34" charset="0"/>
                  <a:cs typeface="Arial" pitchFamily="34" charset="0"/>
                </a:rPr>
                <a:t>Профориентационная</a:t>
              </a:r>
              <a:r>
                <a:rPr lang="ru-RU" sz="2400" b="1" dirty="0">
                  <a:latin typeface="Arial" pitchFamily="34" charset="0"/>
                  <a:cs typeface="Arial" pitchFamily="34" charset="0"/>
                </a:rPr>
                <a:t> встреча «Шаг в профессию»</a:t>
              </a:r>
            </a:p>
          </p:txBody>
        </p:sp>
      </p:grpSp>
      <p:grpSp>
        <p:nvGrpSpPr>
          <p:cNvPr id="75782" name="Группа 15"/>
          <p:cNvGrpSpPr>
            <a:grpSpLocks/>
          </p:cNvGrpSpPr>
          <p:nvPr/>
        </p:nvGrpSpPr>
        <p:grpSpPr bwMode="auto">
          <a:xfrm>
            <a:off x="112713" y="703263"/>
            <a:ext cx="8951912" cy="493712"/>
            <a:chOff x="0" y="0"/>
            <a:chExt cx="3382471" cy="598812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400" b="1" dirty="0">
                  <a:latin typeface="Arial" pitchFamily="34" charset="0"/>
                  <a:cs typeface="Arial" pitchFamily="34" charset="0"/>
                </a:rPr>
                <a:t>Профессия – повар</a:t>
              </a:r>
            </a:p>
          </p:txBody>
        </p:sp>
      </p:grpSp>
      <p:pic>
        <p:nvPicPr>
          <p:cNvPr id="12" name="Picture 3" descr="C:\Users\Татьяна\Desktop\6 класс\6 КЛАСС\ПОРТФОЛИО 6 класса\Приложения к портфолио\Фотографии\18 Мичуринский многопрофильный техникум\Мичуринский техникум (2)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8438" y="1344613"/>
            <a:ext cx="6010275" cy="270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Users\Татьяна\Desktop\6 класс\6 КЛАСС\ПОРТФОЛИО 6 класса\Приложения к портфолио\Фотографии\18 Мичуринский многопрофильный техникум\Мичуринский техникум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24338" y="3813175"/>
            <a:ext cx="4713287" cy="2827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319CEABA-56C2-4F89-8C39-A8C97160D318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grpSp>
        <p:nvGrpSpPr>
          <p:cNvPr id="12292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22538" name="Picture 10" descr="H:\Т.Н. Французенко 20.11.2015\2 СТРАНИЦА 14 ноября\ФОТОГРАФИИ\8 КЛАСС\Марья искуссница дет.сад\IMG_7204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66763" y="776288"/>
            <a:ext cx="7831137" cy="5873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92088" y="230188"/>
            <a:ext cx="8951912" cy="6627812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C2A98B53-4DB0-4449-817D-E453B944D35A}" type="slidenum">
              <a:rPr lang="ru-RU"/>
              <a:pPr>
                <a:defRPr/>
              </a:pPr>
              <a:t>70</a:t>
            </a:fld>
            <a:endParaRPr lang="ru-RU" dirty="0"/>
          </a:p>
        </p:txBody>
      </p:sp>
      <p:pic>
        <p:nvPicPr>
          <p:cNvPr id="76805" name="Picture 6" descr="C:\Users\Татьяна\Desktop\грамота А.А. 00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59075" y="1152525"/>
            <a:ext cx="6221413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3" descr="C:\Users\Татьяна\Desktop\СЕМИНАР 19.04\Н.Н.Миклухо-Маклай 00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31775" y="522288"/>
            <a:ext cx="3001963" cy="604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15BACEFE-BA6A-4CB2-9AA6-AAD5EDFC2FA9}" type="slidenum">
              <a:rPr lang="ru-RU"/>
              <a:pPr>
                <a:defRPr/>
              </a:pPr>
              <a:t>71</a:t>
            </a:fld>
            <a:endParaRPr lang="ru-RU" dirty="0"/>
          </a:p>
        </p:txBody>
      </p:sp>
      <p:pic>
        <p:nvPicPr>
          <p:cNvPr id="77829" name="Picture 2" descr="C:\Users\Татьяна\Desktop\СЕМИНАР 19.04\Н.Н.Миклухо-Маклай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3" y="225425"/>
            <a:ext cx="4056062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2" descr="C:\Users\Татьяна\Desktop\СЕМИНАР 19.04\йцццц — копия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1150" y="487363"/>
            <a:ext cx="4926013" cy="586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Box 6"/>
          <p:cNvSpPr txBox="1">
            <a:spLocks noChangeArrowheads="1"/>
          </p:cNvSpPr>
          <p:nvPr/>
        </p:nvSpPr>
        <p:spPr bwMode="auto">
          <a:xfrm>
            <a:off x="1481138" y="279400"/>
            <a:ext cx="64404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Franklin Gothic Book" pitchFamily="34" charset="0"/>
              </a:rPr>
              <a:t>Заголовок слайда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2713" y="138113"/>
            <a:ext cx="8951912" cy="6626225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47A3384D-4150-466E-9857-D36889D29D4F}" type="slidenum">
              <a:rPr lang="ru-RU"/>
              <a:pPr>
                <a:defRPr/>
              </a:pPr>
              <a:t>72</a:t>
            </a:fld>
            <a:endParaRPr lang="ru-RU" dirty="0"/>
          </a:p>
        </p:txBody>
      </p:sp>
      <p:pic>
        <p:nvPicPr>
          <p:cNvPr id="78853" name="Picture 3" descr="C:\Users\Татьяна\Desktop\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75" y="344488"/>
            <a:ext cx="4429125" cy="2992437"/>
          </a:xfrm>
          <a:prstGeom prst="rect">
            <a:avLst/>
          </a:prstGeom>
          <a:noFill/>
          <a:ln w="57150">
            <a:solidFill>
              <a:srgbClr val="3CB71B"/>
            </a:solidFill>
            <a:miter lim="800000"/>
            <a:headEnd/>
            <a:tailEnd/>
          </a:ln>
        </p:spPr>
      </p:pic>
      <p:pic>
        <p:nvPicPr>
          <p:cNvPr id="78854" name="Picture 4" descr="C:\Users\Татьяна\Desktop\IMG_105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0813" y="3408363"/>
            <a:ext cx="4421187" cy="3065462"/>
          </a:xfrm>
          <a:prstGeom prst="rect">
            <a:avLst/>
          </a:prstGeom>
          <a:noFill/>
          <a:ln w="57150">
            <a:solidFill>
              <a:srgbClr val="3CB71B"/>
            </a:solidFill>
            <a:miter lim="800000"/>
            <a:headEnd/>
            <a:tailEnd/>
          </a:ln>
        </p:spPr>
      </p:pic>
      <p:pic>
        <p:nvPicPr>
          <p:cNvPr id="78855" name="Picture 6" descr="D:\Фотографии 6 класс\23 Мебельная фабрика\IMG_0950 — копия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30738" y="3408363"/>
            <a:ext cx="4335462" cy="3111500"/>
          </a:xfrm>
          <a:prstGeom prst="rect">
            <a:avLst/>
          </a:prstGeom>
          <a:noFill/>
          <a:ln w="57150">
            <a:solidFill>
              <a:srgbClr val="3CB71B"/>
            </a:solidFill>
            <a:miter lim="800000"/>
            <a:headEnd/>
            <a:tailEnd/>
          </a:ln>
        </p:spPr>
      </p:pic>
      <p:pic>
        <p:nvPicPr>
          <p:cNvPr id="78856" name="Picture 7" descr="D:\Фотографии 6 класс\22 Пожарная. Почта, Назияжилкомхоз\IMG_0897 — копия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4678363" y="349250"/>
            <a:ext cx="4311650" cy="2976563"/>
          </a:xfrm>
          <a:prstGeom prst="rect">
            <a:avLst/>
          </a:prstGeom>
          <a:noFill/>
          <a:ln w="57150">
            <a:solidFill>
              <a:srgbClr val="3CB71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201613" y="984250"/>
            <a:ext cx="64404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7C42D5CF-2FFF-4231-8E6E-E45A0FA1B7D9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pSp>
        <p:nvGrpSpPr>
          <p:cNvPr id="13316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26634" name="Picture 10" descr="H:\Т.Н. Французенко 20.11.2015\2 СТРАНИЦА 14 ноября\ФОТОГРАФИИ\8 КЛАСС\8 класс В гостях у сказки\IMG_6623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5900" y="771525"/>
            <a:ext cx="8642350" cy="5629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12713" y="88900"/>
            <a:ext cx="8951912" cy="6627813"/>
          </a:xfrm>
          <a:prstGeom prst="roundRect">
            <a:avLst>
              <a:gd name="adj" fmla="val 1639"/>
            </a:avLst>
          </a:prstGeom>
          <a:ln w="381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285750" indent="-285750"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13513" y="6002338"/>
            <a:ext cx="2057400" cy="3651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fld id="{9F719EF1-1714-4561-9E50-009C87FDD9A5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grpSp>
        <p:nvGrpSpPr>
          <p:cNvPr id="14340" name="Группа 10"/>
          <p:cNvGrpSpPr>
            <a:grpSpLocks/>
          </p:cNvGrpSpPr>
          <p:nvPr/>
        </p:nvGrpSpPr>
        <p:grpSpPr bwMode="auto">
          <a:xfrm>
            <a:off x="112713" y="88900"/>
            <a:ext cx="8951912" cy="598488"/>
            <a:chOff x="0" y="0"/>
            <a:chExt cx="3382471" cy="59881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0" y="0"/>
              <a:ext cx="3382471" cy="598812"/>
            </a:xfrm>
            <a:prstGeom prst="roundRect">
              <a:avLst>
                <a:gd name="adj" fmla="val 10000"/>
              </a:avLst>
            </a:prstGeom>
            <a:solidFill>
              <a:srgbClr val="3CB71B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0" y="0"/>
              <a:ext cx="3382471" cy="59881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6200" tIns="76200" rIns="76200" bIns="76200" spcCol="1270" anchor="ctr"/>
            <a:lstStyle/>
            <a:p>
              <a:pPr algn="ctr" defTabSz="8890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800" b="1" dirty="0">
                  <a:latin typeface="Arial" pitchFamily="34" charset="0"/>
                  <a:cs typeface="Arial" pitchFamily="34" charset="0"/>
                </a:rPr>
                <a:t>Проект «Профессия – воспитатель»</a:t>
              </a:r>
            </a:p>
          </p:txBody>
        </p:sp>
      </p:grpSp>
      <p:pic>
        <p:nvPicPr>
          <p:cNvPr id="14341" name="Picture 10" descr="H:\Т.Н. Французенко 20.11.2015\2 СТРАНИЦА 14 ноября\ФОТОГРАФИИ\8 КЛАСС\8 класс В гостях у сказки\IMG_6636 — копия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0588" y="779463"/>
            <a:ext cx="7172325" cy="587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e6a1e257e54216faa6a757a571a1341218922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3185</TotalTime>
  <Words>719</Words>
  <Application>Microsoft Office PowerPoint</Application>
  <PresentationFormat>Экран (4:3)</PresentationFormat>
  <Paragraphs>277</Paragraphs>
  <Slides>73</Slides>
  <Notes>72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Углы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Nancy</cp:lastModifiedBy>
  <cp:revision>290</cp:revision>
  <cp:lastPrinted>2014-08-21T05:04:31Z</cp:lastPrinted>
  <dcterms:created xsi:type="dcterms:W3CDTF">2013-04-07T07:07:54Z</dcterms:created>
  <dcterms:modified xsi:type="dcterms:W3CDTF">2017-04-24T09:13:17Z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