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2" r:id="rId13"/>
    <p:sldId id="270" r:id="rId14"/>
    <p:sldId id="271" r:id="rId15"/>
    <p:sldId id="273" r:id="rId16"/>
    <p:sldId id="267" r:id="rId17"/>
    <p:sldId id="268" r:id="rId18"/>
    <p:sldId id="274" r:id="rId19"/>
    <p:sldId id="269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D95D71AA-46E7-4217-A7A2-865DA4A31253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82FBEE28-8953-4AA6-B2D9-AF3DD41916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73F2CA6-E2C7-47A3-9651-C0C3FA59A20C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03DDBACB-4BAC-4328-ACC9-2DF02AB0E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678015-6B85-449B-81FA-26222639A53C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06C01-0C95-47BA-B927-4FFA75863347}" type="datetime1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25FE3-0B62-4BCA-90A2-431C0E745C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9E2D1-73F0-4136-8F1F-5D20356B99C2}" type="datetime1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538F8-F9FC-4B3A-8153-D428FC46A7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4A04F-CADE-4C5E-A1BF-B1C2EECD5C1A}" type="datetime1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2AA8F-B9A5-43B1-A3F3-3B6583CC0F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DE7EC-3D5B-4A43-B66C-9A86F7A035C5}" type="datetime1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82814-BD49-4A8C-9ABC-EFE210DEBF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23444-F8F7-40F3-AF1B-F8BD2F7F5334}" type="datetime1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45775-7F78-4F1C-9599-F03A0FE0DC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6CD08-28EC-4F93-B9BE-1FFE994E9295}" type="datetime1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740A5-C6C4-4DB1-B181-F63DBFA2D7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9089F-6BD9-4114-A0A2-F80AA3F415A5}" type="datetime1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C7C81-A3BA-4065-884A-799BD2B79C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7E627-5FEB-40BC-A725-0BACE978803B}" type="datetime1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DB941-5030-47E2-92C4-5EF07AEEA0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3668D-7665-49C8-A225-F0AF62814679}" type="datetime1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87035-86D5-4CDE-9C67-3C92ACC1D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E260F-386C-4693-8640-7990A760CBB0}" type="datetime1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6CA6E-0C5E-4728-8B71-15515D260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6EF43-48D8-42EF-BCE1-B01FF34907BF}" type="datetime1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C9F5C-A672-4F00-9A09-E674783459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ED9B27F-C49D-4A21-972D-DD8316D9DA9D}" type="datetime1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8E6B4C1-B869-4ABD-BC6E-CC4A627022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39750" y="1268413"/>
            <a:ext cx="7772400" cy="2665412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4800" b="1" dirty="0" smtClean="0">
                <a:solidFill>
                  <a:schemeClr val="tx2">
                    <a:lumMod val="75000"/>
                  </a:schemeClr>
                </a:solidFill>
              </a:rPr>
              <a:t>Критерии развития личностного потенциала обучающихся</a:t>
            </a:r>
          </a:p>
        </p:txBody>
      </p:sp>
      <p:sp>
        <p:nvSpPr>
          <p:cNvPr id="2051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288" y="5157788"/>
            <a:ext cx="7777162" cy="1198562"/>
          </a:xfrm>
        </p:spPr>
        <p:txBody>
          <a:bodyPr/>
          <a:lstStyle/>
          <a:p>
            <a:pPr>
              <a:defRPr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Заместитель директора по учебно-воспитательной работе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</a:rPr>
              <a:t>Торгашева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 Татьяна Владимировна</a:t>
            </a:r>
          </a:p>
          <a:p>
            <a:pPr>
              <a:defRPr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ГКОУ ЛО «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</a:rPr>
              <a:t>Назийский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 центр социальной адаптации»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>Художественный потенциал </a:t>
            </a:r>
            <a:b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altLang="ru-RU" sz="32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267" name="Picture 4" descr="K:\Род.собр., педсовет\Фото к презентации\20171026_1017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900113" y="1557338"/>
            <a:ext cx="7142162" cy="4525962"/>
          </a:xfr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C0C49F-F1A4-46B3-B03A-F7CC78071D70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10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>Самодетерминация</a:t>
            </a: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  <a:t> – способность человека выбирать и иметь собственный выбор</a:t>
            </a:r>
          </a:p>
        </p:txBody>
      </p:sp>
      <p:pic>
        <p:nvPicPr>
          <p:cNvPr id="12291" name="Picture 4" descr="C:\Users\Татьяна\Downloads\IMG_78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1258888" y="1484313"/>
            <a:ext cx="6726237" cy="4608512"/>
          </a:xfr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88AC8D-2520-4491-93EA-A8175B1D6FE9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11</a:t>
            </a:fld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K:\Род.собр., педсовет\Фото к презентации\IMG_7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827088" y="788988"/>
            <a:ext cx="7212012" cy="5340350"/>
          </a:xfr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A4D4C4-1134-4427-B61C-3FF9A9CE430D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12</a:t>
            </a:fld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Татьяна\Downloads\IMG_236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1188" y="765175"/>
            <a:ext cx="7453312" cy="517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85DC29-B428-4163-848B-071345201EC4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13</a:t>
            </a:fld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K:\Род.собр., педсовет\Фото к презентации\20171026_1019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68313" y="981075"/>
            <a:ext cx="7559675" cy="4989513"/>
          </a:xfr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335FCE-0994-45E8-8579-396234ED9604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14</a:t>
            </a:fld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Татьяна\Downloads\IMG_81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827088" y="1125538"/>
            <a:ext cx="7345362" cy="5014912"/>
          </a:xfr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BF11BB-E277-4293-935F-C17B4C0E7DDB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15</a:t>
            </a:fld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>Интериоризация – </a:t>
            </a: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  <a:t>это процесс формирования структур психики человека благодаря приобретению жизненного опыта</a:t>
            </a:r>
          </a:p>
        </p:txBody>
      </p:sp>
      <p:pic>
        <p:nvPicPr>
          <p:cNvPr id="17411" name="Picture 4" descr="C:\Users\Татьяна\Downloads\IMG_07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1042988" y="1700213"/>
            <a:ext cx="6985000" cy="4662487"/>
          </a:xfr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540749-A5DA-4D51-830C-03CE83FD3C33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16</a:t>
            </a:fld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Личностно-ориентированный подход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8435" name="Picture 2" descr="K:\Род.собр., педсовет\Фото к презентации\20171026_1016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900113" y="1557338"/>
            <a:ext cx="7219950" cy="4525962"/>
          </a:xfr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4A2CC3-6B05-4F4E-A538-044157E0FC7C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17</a:t>
            </a:fld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Татьяна\Downloads\IMG_64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684213" y="981075"/>
            <a:ext cx="7632700" cy="5172075"/>
          </a:xfr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7E3DA2-A097-4FAD-98BA-D0DC769FB162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18</a:t>
            </a:fld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26368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Спасибо за внимание!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CCD58B-658F-4DDF-9D90-CD8FC90D933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8229600" cy="2001838"/>
          </a:xfrm>
        </p:spPr>
        <p:txBody>
          <a:bodyPr/>
          <a:lstStyle/>
          <a:p>
            <a:pPr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>Потенциал</a:t>
            </a: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  <a:t> – это способность духовно развивать свою личность и преодолевать жизненные трудности </a:t>
            </a:r>
          </a:p>
        </p:txBody>
      </p:sp>
      <p:pic>
        <p:nvPicPr>
          <p:cNvPr id="3075" name="Picture 2" descr="C:\Users\Татьяна\Downloads\IMG_82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2124075" y="2349500"/>
            <a:ext cx="4751388" cy="3660775"/>
          </a:xfr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9FC655-7F72-41D1-A249-DA007631F76B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2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79388" y="1773238"/>
            <a:ext cx="8229600" cy="2649537"/>
          </a:xfrm>
        </p:spPr>
        <p:txBody>
          <a:bodyPr/>
          <a:lstStyle/>
          <a:p>
            <a:pPr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>Личностный потенциал </a:t>
            </a: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  <a:t>– системная организация личностных особенностей, образующих «стержень личности» и отражающих уровень личностной зрелости</a:t>
            </a:r>
            <a:b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  <a:t>(Д.А. Леонтьев)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4A7264-A72A-4944-888D-36C3CDA69D7C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3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>Структура </a:t>
            </a:r>
            <a:b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>личностного потенциала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188" y="2311400"/>
            <a:ext cx="3168650" cy="115252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Способности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14913" y="2311400"/>
            <a:ext cx="3024187" cy="115252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Стремление,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направление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3713" y="4292600"/>
            <a:ext cx="5184775" cy="136842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</a:rPr>
              <a:t>Самоидентификация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339975" y="3463925"/>
            <a:ext cx="1584325" cy="7572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4787900" y="3463925"/>
            <a:ext cx="1439863" cy="7572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77B33-64BE-4DB8-8191-FB8AFBFBB042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4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>Структура личности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412875"/>
            <a:ext cx="5832475" cy="863600"/>
          </a:xfrm>
        </p:spPr>
        <p:txBody>
          <a:bodyPr/>
          <a:lstStyle/>
          <a:p>
            <a:pPr>
              <a:defRPr/>
            </a:pPr>
            <a:r>
              <a:rPr lang="ru-RU" altLang="ru-RU" sz="2800" dirty="0" smtClean="0">
                <a:solidFill>
                  <a:schemeClr val="tx2">
                    <a:lumMod val="75000"/>
                  </a:schemeClr>
                </a:solidFill>
              </a:rPr>
              <a:t>Гносеологический потенциал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323850" y="2133600"/>
            <a:ext cx="58324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altLang="ru-RU" sz="2800" dirty="0" smtClean="0">
                <a:solidFill>
                  <a:schemeClr val="tx2">
                    <a:lumMod val="75000"/>
                  </a:schemeClr>
                </a:solidFill>
              </a:rPr>
              <a:t>Аксиологический потенциал 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323850" y="2781300"/>
            <a:ext cx="58324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altLang="ru-RU" sz="2800" dirty="0" smtClean="0">
                <a:solidFill>
                  <a:schemeClr val="tx2">
                    <a:lumMod val="75000"/>
                  </a:schemeClr>
                </a:solidFill>
              </a:rPr>
              <a:t>Творческий потенциал 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341313" y="3438525"/>
            <a:ext cx="58324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altLang="ru-RU" sz="2800" dirty="0" smtClean="0">
                <a:solidFill>
                  <a:schemeClr val="tx2">
                    <a:lumMod val="75000"/>
                  </a:schemeClr>
                </a:solidFill>
              </a:rPr>
              <a:t>Коммуникативный потенциал 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363538" y="4113213"/>
            <a:ext cx="58324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altLang="ru-RU" sz="2800" dirty="0" smtClean="0">
                <a:solidFill>
                  <a:schemeClr val="tx2">
                    <a:lumMod val="75000"/>
                  </a:schemeClr>
                </a:solidFill>
              </a:rPr>
              <a:t>Художественный потенциал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B17C4F-523A-4207-9C63-5F165A9A5C2C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5</a:t>
            </a:fld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ъек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>Гносеологический потенциал </a:t>
            </a:r>
          </a:p>
        </p:txBody>
      </p:sp>
      <p:pic>
        <p:nvPicPr>
          <p:cNvPr id="7171" name="Picture 2" descr="C:\Users\Татьяна\Downloads\IMG_81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1042988" y="1484313"/>
            <a:ext cx="6789737" cy="4525962"/>
          </a:xfr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17BED-8EE7-4B71-A4BF-E8200FDA2BA5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6</a:t>
            </a:fld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>Аксиологический потенциал </a:t>
            </a:r>
            <a:b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altLang="ru-RU" sz="32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195" name="Picture 2" descr="K:\Род.собр., педсовет\Фото к презентации\20171026_1016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995363" y="1600200"/>
            <a:ext cx="7153275" cy="4525963"/>
          </a:xfr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B43CB5-14C7-4308-8D5E-68437F2F13EA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7</a:t>
            </a:fld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>Творческий потенциал </a:t>
            </a:r>
            <a:b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altLang="ru-RU" sz="32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219" name="Picture 4" descr="K:\Род.собр., педсовет\Фото к презентации\20171026_1019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900113" y="1484313"/>
            <a:ext cx="7277100" cy="4525962"/>
          </a:xfr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240F12-AAE7-4AA0-8731-B5EF3097BA24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8</a:t>
            </a:fld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>Коммуникативный потенциал </a:t>
            </a:r>
            <a:b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altLang="ru-RU" sz="32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43" name="Picture 4" descr="K:\Род.собр., педсовет\Фото к презентации\20171026_1026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955675" y="1773238"/>
            <a:ext cx="7062788" cy="4176712"/>
          </a:xfr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1BA8A3-C347-4329-9C0B-FB7F59814727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9</a:t>
            </a:fld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117</Words>
  <Application>Microsoft Office PowerPoint</Application>
  <PresentationFormat>Экран (4:3)</PresentationFormat>
  <Paragraphs>44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Calibri</vt:lpstr>
      <vt:lpstr>Arial</vt:lpstr>
      <vt:lpstr>Тема Office</vt:lpstr>
      <vt:lpstr>Критерии развития личностного потенциала обучающихся</vt:lpstr>
      <vt:lpstr>Потенциал – это способность духовно развивать свою личность и преодолевать жизненные трудности </vt:lpstr>
      <vt:lpstr>Личностный потенциал – системная организация личностных особенностей, образующих «стержень личности» и отражающих уровень личностной зрелости (Д.А. Леонтьев)</vt:lpstr>
      <vt:lpstr>Структура  личностного потенциала</vt:lpstr>
      <vt:lpstr>Структура личности</vt:lpstr>
      <vt:lpstr>Гносеологический потенциал </vt:lpstr>
      <vt:lpstr> Аксиологический потенциал  </vt:lpstr>
      <vt:lpstr> Творческий потенциал  </vt:lpstr>
      <vt:lpstr> Коммуникативный потенциал  </vt:lpstr>
      <vt:lpstr> Художественный потенциал  </vt:lpstr>
      <vt:lpstr>Самодетерминация – способность человека выбирать и иметь собственный выбор</vt:lpstr>
      <vt:lpstr>Слайд 12</vt:lpstr>
      <vt:lpstr>Слайд 13</vt:lpstr>
      <vt:lpstr>Слайд 14</vt:lpstr>
      <vt:lpstr>Слайд 15</vt:lpstr>
      <vt:lpstr>Интериоризация – это процесс формирования структур психики человека благодаря приобретению жизненного опыта</vt:lpstr>
      <vt:lpstr>Личностно-ориентированный подход</vt:lpstr>
      <vt:lpstr>Слайд 18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Nancy</cp:lastModifiedBy>
  <cp:revision>44</cp:revision>
  <dcterms:created xsi:type="dcterms:W3CDTF">2012-05-30T10:17:08Z</dcterms:created>
  <dcterms:modified xsi:type="dcterms:W3CDTF">2017-10-31T18:12:39Z</dcterms:modified>
</cp:coreProperties>
</file>